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806" r:id="rId5"/>
    <p:sldId id="827" r:id="rId6"/>
    <p:sldId id="828" r:id="rId7"/>
    <p:sldId id="804" r:id="rId8"/>
    <p:sldId id="829" r:id="rId9"/>
    <p:sldId id="786" r:id="rId10"/>
    <p:sldId id="787" r:id="rId11"/>
    <p:sldId id="793" r:id="rId12"/>
    <p:sldId id="830" r:id="rId13"/>
    <p:sldId id="833" r:id="rId14"/>
    <p:sldId id="840" r:id="rId15"/>
    <p:sldId id="831" r:id="rId16"/>
    <p:sldId id="832" r:id="rId17"/>
    <p:sldId id="841" r:id="rId18"/>
  </p:sldIdLst>
  <p:sldSz cx="9144000" cy="6858000" type="screen4x3"/>
  <p:notesSz cx="7104063"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ngiameli Silvia" initials="MS" lastIdx="1" clrIdx="0">
    <p:extLst>
      <p:ext uri="{19B8F6BF-5375-455C-9EA6-DF929625EA0E}">
        <p15:presenceInfo xmlns="" xmlns:p15="http://schemas.microsoft.com/office/powerpoint/2012/main" userId="S::silvia.mangiameli@pirolacorporatefinance.com::a8894b4a-84f8-4451-909f-a94923d4d2d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8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3043D2-EDC0-48AE-818D-52CC07FF1889}" v="14" dt="2021-02-19T15:01:13.631"/>
  </p1510:revLst>
</p1510:revInfo>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DF4"/>
          </a:solidFill>
        </a:fill>
      </a:tcStyle>
    </a:wholeTbl>
    <a:band1H>
      <a:tcStyle>
        <a:tcBdr/>
        <a:fill>
          <a:solidFill>
            <a:srgbClr val="D0D8E8"/>
          </a:solidFill>
        </a:fill>
      </a:tcStyle>
    </a:band1H>
    <a:band2H>
      <a:tcStyle>
        <a:tcBdr/>
      </a:tcStyle>
    </a:band2H>
    <a:band1V>
      <a:tcStyle>
        <a:tcBdr/>
        <a:fill>
          <a:solidFill>
            <a:srgbClr val="D0D8E8"/>
          </a:solidFill>
        </a:fill>
      </a:tcStyle>
    </a:band1V>
    <a:band2V>
      <a:tcStyle>
        <a:tcBdr/>
      </a:tcStyle>
    </a:band2V>
    <a:lastCol>
      <a:tcTxStyle b="on">
        <a:font>
          <a:latin typeface="+mn-lt"/>
          <a:ea typeface="+mn-ea"/>
          <a:cs typeface="+mn-cs"/>
        </a:font>
        <a:srgbClr val="FFFFFF"/>
      </a:tcTxStyle>
      <a:tcStyle>
        <a:tcBdr/>
        <a:fill>
          <a:solidFill>
            <a:srgbClr val="4F81BD"/>
          </a:solidFill>
        </a:fill>
      </a:tcStyle>
    </a:lastCol>
    <a:firstCol>
      <a:tcTxStyle b="on">
        <a:font>
          <a:latin typeface="+mn-lt"/>
          <a:ea typeface="+mn-ea"/>
          <a:cs typeface="+mn-cs"/>
        </a:font>
        <a:srgbClr val="FFFFFF"/>
      </a:tcTxStyle>
      <a:tcStyle>
        <a:tcBdr/>
        <a:fill>
          <a:solidFill>
            <a:srgbClr val="4F81BD"/>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F81BD"/>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F81BD"/>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669" autoAdjust="0"/>
    <p:restoredTop sz="94660"/>
  </p:normalViewPr>
  <p:slideViewPr>
    <p:cSldViewPr snapToGrid="0">
      <p:cViewPr varScale="1">
        <p:scale>
          <a:sx n="69" d="100"/>
          <a:sy n="69" d="100"/>
        </p:scale>
        <p:origin x="-160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giameli Silvia" userId="a8894b4a-84f8-4451-909f-a94923d4d2d3" providerId="ADAL" clId="{A43043D2-EDC0-48AE-818D-52CC07FF1889}"/>
    <pc:docChg chg="undo custSel addSld modSld sldOrd">
      <pc:chgData name="Mangiameli Silvia" userId="a8894b4a-84f8-4451-909f-a94923d4d2d3" providerId="ADAL" clId="{A43043D2-EDC0-48AE-818D-52CC07FF1889}" dt="2021-02-19T15:01:57.120" v="673" actId="20577"/>
      <pc:docMkLst>
        <pc:docMk/>
      </pc:docMkLst>
      <pc:sldChg chg="addSp modSp mod">
        <pc:chgData name="Mangiameli Silvia" userId="a8894b4a-84f8-4451-909f-a94923d4d2d3" providerId="ADAL" clId="{A43043D2-EDC0-48AE-818D-52CC07FF1889}" dt="2021-02-19T14:51:12.194" v="425" actId="1076"/>
        <pc:sldMkLst>
          <pc:docMk/>
          <pc:sldMk cId="0" sldId="396"/>
        </pc:sldMkLst>
        <pc:spChg chg="mod">
          <ac:chgData name="Mangiameli Silvia" userId="a8894b4a-84f8-4451-909f-a94923d4d2d3" providerId="ADAL" clId="{A43043D2-EDC0-48AE-818D-52CC07FF1889}" dt="2021-02-19T06:26:59.156" v="9" actId="20577"/>
          <ac:spMkLst>
            <pc:docMk/>
            <pc:sldMk cId="0" sldId="396"/>
            <ac:spMk id="4" creationId="{7F619FCA-300E-453C-9634-6AA2EF41C1B0}"/>
          </ac:spMkLst>
        </pc:spChg>
        <pc:picChg chg="add mod">
          <ac:chgData name="Mangiameli Silvia" userId="a8894b4a-84f8-4451-909f-a94923d4d2d3" providerId="ADAL" clId="{A43043D2-EDC0-48AE-818D-52CC07FF1889}" dt="2021-02-19T14:51:12.194" v="425" actId="1076"/>
          <ac:picMkLst>
            <pc:docMk/>
            <pc:sldMk cId="0" sldId="396"/>
            <ac:picMk id="6" creationId="{92C60458-FD60-469C-A3A1-8E09EF656AA1}"/>
          </ac:picMkLst>
        </pc:picChg>
      </pc:sldChg>
      <pc:sldChg chg="addSp modSp mod">
        <pc:chgData name="Mangiameli Silvia" userId="a8894b4a-84f8-4451-909f-a94923d4d2d3" providerId="ADAL" clId="{A43043D2-EDC0-48AE-818D-52CC07FF1889}" dt="2021-02-19T15:01:57.120" v="673" actId="20577"/>
        <pc:sldMkLst>
          <pc:docMk/>
          <pc:sldMk cId="0" sldId="530"/>
        </pc:sldMkLst>
        <pc:spChg chg="mod">
          <ac:chgData name="Mangiameli Silvia" userId="a8894b4a-84f8-4451-909f-a94923d4d2d3" providerId="ADAL" clId="{A43043D2-EDC0-48AE-818D-52CC07FF1889}" dt="2021-02-19T14:52:27.923" v="434" actId="1076"/>
          <ac:spMkLst>
            <pc:docMk/>
            <pc:sldMk cId="0" sldId="530"/>
            <ac:spMk id="3" creationId="{198F8B69-E4CB-4C10-AB35-38666677BD24}"/>
          </ac:spMkLst>
        </pc:spChg>
        <pc:spChg chg="mod">
          <ac:chgData name="Mangiameli Silvia" userId="a8894b4a-84f8-4451-909f-a94923d4d2d3" providerId="ADAL" clId="{A43043D2-EDC0-48AE-818D-52CC07FF1889}" dt="2021-02-19T14:51:25.325" v="426" actId="1076"/>
          <ac:spMkLst>
            <pc:docMk/>
            <pc:sldMk cId="0" sldId="530"/>
            <ac:spMk id="4" creationId="{066273BA-0B15-4A21-A554-13E438A7DA7F}"/>
          </ac:spMkLst>
        </pc:spChg>
        <pc:spChg chg="mod">
          <ac:chgData name="Mangiameli Silvia" userId="a8894b4a-84f8-4451-909f-a94923d4d2d3" providerId="ADAL" clId="{A43043D2-EDC0-48AE-818D-52CC07FF1889}" dt="2021-02-19T14:53:17.899" v="440" actId="1076"/>
          <ac:spMkLst>
            <pc:docMk/>
            <pc:sldMk cId="0" sldId="530"/>
            <ac:spMk id="5" creationId="{4972901E-E913-4E36-97DC-5DFFBC804768}"/>
          </ac:spMkLst>
        </pc:spChg>
        <pc:spChg chg="mod">
          <ac:chgData name="Mangiameli Silvia" userId="a8894b4a-84f8-4451-909f-a94923d4d2d3" providerId="ADAL" clId="{A43043D2-EDC0-48AE-818D-52CC07FF1889}" dt="2021-02-19T14:52:46.251" v="436" actId="1076"/>
          <ac:spMkLst>
            <pc:docMk/>
            <pc:sldMk cId="0" sldId="530"/>
            <ac:spMk id="6" creationId="{68484373-E1A8-4904-AEDC-6AB5B1C19B27}"/>
          </ac:spMkLst>
        </pc:spChg>
        <pc:spChg chg="mod">
          <ac:chgData name="Mangiameli Silvia" userId="a8894b4a-84f8-4451-909f-a94923d4d2d3" providerId="ADAL" clId="{A43043D2-EDC0-48AE-818D-52CC07FF1889}" dt="2021-02-19T14:59:28.358" v="593" actId="14100"/>
          <ac:spMkLst>
            <pc:docMk/>
            <pc:sldMk cId="0" sldId="530"/>
            <ac:spMk id="7" creationId="{B4EF2E9D-5ABC-4323-8674-F2638806E845}"/>
          </ac:spMkLst>
        </pc:spChg>
        <pc:spChg chg="add mod">
          <ac:chgData name="Mangiameli Silvia" userId="a8894b4a-84f8-4451-909f-a94923d4d2d3" providerId="ADAL" clId="{A43043D2-EDC0-48AE-818D-52CC07FF1889}" dt="2021-02-19T14:58:14.105" v="586" actId="20577"/>
          <ac:spMkLst>
            <pc:docMk/>
            <pc:sldMk cId="0" sldId="530"/>
            <ac:spMk id="14" creationId="{F552BDDF-AC3E-4B9F-B2AB-81CAEFE8FC42}"/>
          </ac:spMkLst>
        </pc:spChg>
        <pc:spChg chg="add mod">
          <ac:chgData name="Mangiameli Silvia" userId="a8894b4a-84f8-4451-909f-a94923d4d2d3" providerId="ADAL" clId="{A43043D2-EDC0-48AE-818D-52CC07FF1889}" dt="2021-02-19T14:56:20.900" v="481" actId="1076"/>
          <ac:spMkLst>
            <pc:docMk/>
            <pc:sldMk cId="0" sldId="530"/>
            <ac:spMk id="16" creationId="{BC9F01B8-746B-4B3C-B695-5482DBC29D50}"/>
          </ac:spMkLst>
        </pc:spChg>
        <pc:spChg chg="add mod">
          <ac:chgData name="Mangiameli Silvia" userId="a8894b4a-84f8-4451-909f-a94923d4d2d3" providerId="ADAL" clId="{A43043D2-EDC0-48AE-818D-52CC07FF1889}" dt="2021-02-19T15:01:57.120" v="673" actId="20577"/>
          <ac:spMkLst>
            <pc:docMk/>
            <pc:sldMk cId="0" sldId="530"/>
            <ac:spMk id="19" creationId="{0274E99F-96AF-4185-944E-3C081F543EF6}"/>
          </ac:spMkLst>
        </pc:spChg>
        <pc:spChg chg="add mod">
          <ac:chgData name="Mangiameli Silvia" userId="a8894b4a-84f8-4451-909f-a94923d4d2d3" providerId="ADAL" clId="{A43043D2-EDC0-48AE-818D-52CC07FF1889}" dt="2021-02-19T15:00:58.330" v="645" actId="14100"/>
          <ac:spMkLst>
            <pc:docMk/>
            <pc:sldMk cId="0" sldId="530"/>
            <ac:spMk id="20" creationId="{F35C50AE-32FC-422B-8FA3-20E57567D708}"/>
          </ac:spMkLst>
        </pc:spChg>
        <pc:picChg chg="mod">
          <ac:chgData name="Mangiameli Silvia" userId="a8894b4a-84f8-4451-909f-a94923d4d2d3" providerId="ADAL" clId="{A43043D2-EDC0-48AE-818D-52CC07FF1889}" dt="2021-02-19T14:52:37.998" v="435" actId="1076"/>
          <ac:picMkLst>
            <pc:docMk/>
            <pc:sldMk cId="0" sldId="530"/>
            <ac:picMk id="8" creationId="{DA6CC5FB-EE36-4000-8162-B1E3AD9E866C}"/>
          </ac:picMkLst>
        </pc:picChg>
        <pc:picChg chg="mod">
          <ac:chgData name="Mangiameli Silvia" userId="a8894b4a-84f8-4451-909f-a94923d4d2d3" providerId="ADAL" clId="{A43043D2-EDC0-48AE-818D-52CC07FF1889}" dt="2021-02-19T14:58:20.191" v="587" actId="1076"/>
          <ac:picMkLst>
            <pc:docMk/>
            <pc:sldMk cId="0" sldId="530"/>
            <ac:picMk id="9" creationId="{C8F25CE1-03BE-44C4-94E9-44711C5501F3}"/>
          </ac:picMkLst>
        </pc:picChg>
        <pc:picChg chg="mod">
          <ac:chgData name="Mangiameli Silvia" userId="a8894b4a-84f8-4451-909f-a94923d4d2d3" providerId="ADAL" clId="{A43043D2-EDC0-48AE-818D-52CC07FF1889}" dt="2021-02-19T14:52:58.373" v="437" actId="1076"/>
          <ac:picMkLst>
            <pc:docMk/>
            <pc:sldMk cId="0" sldId="530"/>
            <ac:picMk id="10" creationId="{F5BE8F18-48F9-42EE-B5DA-F4C60ADB50A1}"/>
          </ac:picMkLst>
        </pc:picChg>
        <pc:picChg chg="mod">
          <ac:chgData name="Mangiameli Silvia" userId="a8894b4a-84f8-4451-909f-a94923d4d2d3" providerId="ADAL" clId="{A43043D2-EDC0-48AE-818D-52CC07FF1889}" dt="2021-02-19T14:53:10.326" v="439" actId="1076"/>
          <ac:picMkLst>
            <pc:docMk/>
            <pc:sldMk cId="0" sldId="530"/>
            <ac:picMk id="11" creationId="{B54AC122-4953-41AC-BE66-24C0E3AF03A6}"/>
          </ac:picMkLst>
        </pc:picChg>
        <pc:picChg chg="add mod">
          <ac:chgData name="Mangiameli Silvia" userId="a8894b4a-84f8-4451-909f-a94923d4d2d3" providerId="ADAL" clId="{A43043D2-EDC0-48AE-818D-52CC07FF1889}" dt="2021-02-19T14:53:41.492" v="442" actId="1076"/>
          <ac:picMkLst>
            <pc:docMk/>
            <pc:sldMk cId="0" sldId="530"/>
            <ac:picMk id="12" creationId="{D6A08203-99A2-4D01-B100-F2DB3A4742DB}"/>
          </ac:picMkLst>
        </pc:picChg>
        <pc:picChg chg="add mod">
          <ac:chgData name="Mangiameli Silvia" userId="a8894b4a-84f8-4451-909f-a94923d4d2d3" providerId="ADAL" clId="{A43043D2-EDC0-48AE-818D-52CC07FF1889}" dt="2021-02-19T14:54:30.476" v="444" actId="1076"/>
          <ac:picMkLst>
            <pc:docMk/>
            <pc:sldMk cId="0" sldId="530"/>
            <ac:picMk id="13" creationId="{72EAEA03-7EB8-4680-AF5C-90CA3BA47336}"/>
          </ac:picMkLst>
        </pc:picChg>
        <pc:picChg chg="add mod">
          <ac:chgData name="Mangiameli Silvia" userId="a8894b4a-84f8-4451-909f-a94923d4d2d3" providerId="ADAL" clId="{A43043D2-EDC0-48AE-818D-52CC07FF1889}" dt="2021-02-19T14:55:17.035" v="448" actId="1076"/>
          <ac:picMkLst>
            <pc:docMk/>
            <pc:sldMk cId="0" sldId="530"/>
            <ac:picMk id="15" creationId="{98D8F33E-DF84-4FCF-AB57-F9A62064799B}"/>
          </ac:picMkLst>
        </pc:picChg>
        <pc:picChg chg="add mod">
          <ac:chgData name="Mangiameli Silvia" userId="a8894b4a-84f8-4451-909f-a94923d4d2d3" providerId="ADAL" clId="{A43043D2-EDC0-48AE-818D-52CC07FF1889}" dt="2021-02-19T14:58:36.559" v="589" actId="1076"/>
          <ac:picMkLst>
            <pc:docMk/>
            <pc:sldMk cId="0" sldId="530"/>
            <ac:picMk id="17" creationId="{BD08A54F-9FFC-4637-977F-61E89BB44664}"/>
          </ac:picMkLst>
        </pc:picChg>
        <pc:picChg chg="add mod">
          <ac:chgData name="Mangiameli Silvia" userId="a8894b4a-84f8-4451-909f-a94923d4d2d3" providerId="ADAL" clId="{A43043D2-EDC0-48AE-818D-52CC07FF1889}" dt="2021-02-19T14:58:59.061" v="591" actId="1076"/>
          <ac:picMkLst>
            <pc:docMk/>
            <pc:sldMk cId="0" sldId="530"/>
            <ac:picMk id="18" creationId="{5B8BCCD1-4BE1-4350-BB1A-9D320AF09952}"/>
          </ac:picMkLst>
        </pc:picChg>
      </pc:sldChg>
      <pc:sldChg chg="modSp mod">
        <pc:chgData name="Mangiameli Silvia" userId="a8894b4a-84f8-4451-909f-a94923d4d2d3" providerId="ADAL" clId="{A43043D2-EDC0-48AE-818D-52CC07FF1889}" dt="2021-02-19T14:50:48.935" v="424" actId="1076"/>
        <pc:sldMkLst>
          <pc:docMk/>
          <pc:sldMk cId="0" sldId="718"/>
        </pc:sldMkLst>
        <pc:spChg chg="mod">
          <ac:chgData name="Mangiameli Silvia" userId="a8894b4a-84f8-4451-909f-a94923d4d2d3" providerId="ADAL" clId="{A43043D2-EDC0-48AE-818D-52CC07FF1889}" dt="2021-02-19T06:30:03.726" v="34" actId="20577"/>
          <ac:spMkLst>
            <pc:docMk/>
            <pc:sldMk cId="0" sldId="718"/>
            <ac:spMk id="2" creationId="{6E2A019A-980B-48A8-A839-E30CBAE9117B}"/>
          </ac:spMkLst>
        </pc:spChg>
        <pc:spChg chg="mod">
          <ac:chgData name="Mangiameli Silvia" userId="a8894b4a-84f8-4451-909f-a94923d4d2d3" providerId="ADAL" clId="{A43043D2-EDC0-48AE-818D-52CC07FF1889}" dt="2021-02-19T14:50:48.935" v="424" actId="1076"/>
          <ac:spMkLst>
            <pc:docMk/>
            <pc:sldMk cId="0" sldId="718"/>
            <ac:spMk id="3" creationId="{69D4E694-03DE-4ECA-9469-C26FEDF90D47}"/>
          </ac:spMkLst>
        </pc:spChg>
      </pc:sldChg>
      <pc:sldChg chg="modSp mod">
        <pc:chgData name="Mangiameli Silvia" userId="a8894b4a-84f8-4451-909f-a94923d4d2d3" providerId="ADAL" clId="{A43043D2-EDC0-48AE-818D-52CC07FF1889}" dt="2021-02-19T06:43:32.603" v="352" actId="207"/>
        <pc:sldMkLst>
          <pc:docMk/>
          <pc:sldMk cId="0" sldId="784"/>
        </pc:sldMkLst>
        <pc:spChg chg="mod">
          <ac:chgData name="Mangiameli Silvia" userId="a8894b4a-84f8-4451-909f-a94923d4d2d3" providerId="ADAL" clId="{A43043D2-EDC0-48AE-818D-52CC07FF1889}" dt="2021-02-19T06:43:32.603" v="352" actId="207"/>
          <ac:spMkLst>
            <pc:docMk/>
            <pc:sldMk cId="0" sldId="784"/>
            <ac:spMk id="3" creationId="{A0A6B414-1321-4B66-B423-56A2B3255282}"/>
          </ac:spMkLst>
        </pc:spChg>
      </pc:sldChg>
      <pc:sldChg chg="modSp mod">
        <pc:chgData name="Mangiameli Silvia" userId="a8894b4a-84f8-4451-909f-a94923d4d2d3" providerId="ADAL" clId="{A43043D2-EDC0-48AE-818D-52CC07FF1889}" dt="2021-02-19T06:31:37.705" v="118" actId="108"/>
        <pc:sldMkLst>
          <pc:docMk/>
          <pc:sldMk cId="0" sldId="792"/>
        </pc:sldMkLst>
        <pc:spChg chg="mod">
          <ac:chgData name="Mangiameli Silvia" userId="a8894b4a-84f8-4451-909f-a94923d4d2d3" providerId="ADAL" clId="{A43043D2-EDC0-48AE-818D-52CC07FF1889}" dt="2021-02-19T06:31:37.705" v="118" actId="108"/>
          <ac:spMkLst>
            <pc:docMk/>
            <pc:sldMk cId="0" sldId="792"/>
            <ac:spMk id="2" creationId="{39A0B0F3-3E3B-4BBE-9510-318D3FBC8B7F}"/>
          </ac:spMkLst>
        </pc:spChg>
      </pc:sldChg>
      <pc:sldChg chg="modSp mod">
        <pc:chgData name="Mangiameli Silvia" userId="a8894b4a-84f8-4451-909f-a94923d4d2d3" providerId="ADAL" clId="{A43043D2-EDC0-48AE-818D-52CC07FF1889}" dt="2021-02-19T06:30:27.836" v="59" actId="20577"/>
        <pc:sldMkLst>
          <pc:docMk/>
          <pc:sldMk cId="0" sldId="802"/>
        </pc:sldMkLst>
        <pc:spChg chg="mod">
          <ac:chgData name="Mangiameli Silvia" userId="a8894b4a-84f8-4451-909f-a94923d4d2d3" providerId="ADAL" clId="{A43043D2-EDC0-48AE-818D-52CC07FF1889}" dt="2021-02-19T06:30:27.836" v="59" actId="20577"/>
          <ac:spMkLst>
            <pc:docMk/>
            <pc:sldMk cId="0" sldId="802"/>
            <ac:spMk id="2" creationId="{096DD613-4F07-49EB-A921-5D335971F825}"/>
          </ac:spMkLst>
        </pc:spChg>
      </pc:sldChg>
      <pc:sldChg chg="modSp add mod ord addCm delCm">
        <pc:chgData name="Mangiameli Silvia" userId="a8894b4a-84f8-4451-909f-a94923d4d2d3" providerId="ADAL" clId="{A43043D2-EDC0-48AE-818D-52CC07FF1889}" dt="2021-02-19T06:33:39.300" v="167"/>
        <pc:sldMkLst>
          <pc:docMk/>
          <pc:sldMk cId="2562578926" sldId="840"/>
        </pc:sldMkLst>
        <pc:spChg chg="mod">
          <ac:chgData name="Mangiameli Silvia" userId="a8894b4a-84f8-4451-909f-a94923d4d2d3" providerId="ADAL" clId="{A43043D2-EDC0-48AE-818D-52CC07FF1889}" dt="2021-02-19T06:32:54.038" v="165" actId="20577"/>
          <ac:spMkLst>
            <pc:docMk/>
            <pc:sldMk cId="2562578926" sldId="840"/>
            <ac:spMk id="2" creationId="{39A0B0F3-3E3B-4BBE-9510-318D3FBC8B7F}"/>
          </ac:spMkLst>
        </pc:spChg>
      </pc:sldChg>
      <pc:sldChg chg="modSp add mod ord">
        <pc:chgData name="Mangiameli Silvia" userId="a8894b4a-84f8-4451-909f-a94923d4d2d3" providerId="ADAL" clId="{A43043D2-EDC0-48AE-818D-52CC07FF1889}" dt="2021-02-19T06:44:41.923" v="416" actId="20577"/>
        <pc:sldMkLst>
          <pc:docMk/>
          <pc:sldMk cId="2439924231" sldId="841"/>
        </pc:sldMkLst>
        <pc:spChg chg="mod">
          <ac:chgData name="Mangiameli Silvia" userId="a8894b4a-84f8-4451-909f-a94923d4d2d3" providerId="ADAL" clId="{A43043D2-EDC0-48AE-818D-52CC07FF1889}" dt="2021-02-19T06:44:41.923" v="416" actId="20577"/>
          <ac:spMkLst>
            <pc:docMk/>
            <pc:sldMk cId="2439924231" sldId="841"/>
            <ac:spMk id="2" creationId="{67A059B8-370E-4AF2-9D2E-3F8C70E4B911}"/>
          </ac:spMkLst>
        </pc:spChg>
        <pc:spChg chg="mod">
          <ac:chgData name="Mangiameli Silvia" userId="a8894b4a-84f8-4451-909f-a94923d4d2d3" providerId="ADAL" clId="{A43043D2-EDC0-48AE-818D-52CC07FF1889}" dt="2021-02-19T06:39:13.519" v="349" actId="108"/>
          <ac:spMkLst>
            <pc:docMk/>
            <pc:sldMk cId="2439924231" sldId="841"/>
            <ac:spMk id="3" creationId="{49C8C21F-6D76-468F-8833-134F85123A1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 xmlns:a16="http://schemas.microsoft.com/office/drawing/2014/main" id="{2F733145-BF18-4530-9B29-1AB7E5195828}"/>
              </a:ext>
            </a:extLst>
          </p:cNvPr>
          <p:cNvSpPr txBox="1">
            <a:spLocks noGrp="1"/>
          </p:cNvSpPr>
          <p:nvPr>
            <p:ph type="hdr" sz="quarter"/>
          </p:nvPr>
        </p:nvSpPr>
        <p:spPr>
          <a:xfrm>
            <a:off x="0" y="0"/>
            <a:ext cx="3078163" cy="512758"/>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3" name="Segnaposto data 2">
            <a:extLst>
              <a:ext uri="{FF2B5EF4-FFF2-40B4-BE49-F238E27FC236}">
                <a16:creationId xmlns="" xmlns:a16="http://schemas.microsoft.com/office/drawing/2014/main" id="{7FD43760-B48A-42C0-98C3-594BA03C008B}"/>
              </a:ext>
            </a:extLst>
          </p:cNvPr>
          <p:cNvSpPr txBox="1">
            <a:spLocks noGrp="1"/>
          </p:cNvSpPr>
          <p:nvPr>
            <p:ph type="dt" sz="quarter" idx="1"/>
          </p:nvPr>
        </p:nvSpPr>
        <p:spPr>
          <a:xfrm>
            <a:off x="4024310" y="0"/>
            <a:ext cx="3078163" cy="512758"/>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E75D685-FFC7-4177-8681-3C7C10BC65BD}" type="datetime1">
              <a:rPr lang="it-IT"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09/03/2021</a:t>
            </a:fld>
            <a:endParaRPr lang="it-IT" sz="1200" b="0" i="0" u="none" strike="noStrike" kern="1200" cap="none" spc="0" baseline="0">
              <a:solidFill>
                <a:srgbClr val="000000"/>
              </a:solidFill>
              <a:uFillTx/>
              <a:latin typeface="Calibri"/>
            </a:endParaRPr>
          </a:p>
        </p:txBody>
      </p:sp>
      <p:sp>
        <p:nvSpPr>
          <p:cNvPr id="4" name="Segnaposto piè di pagina 3">
            <a:extLst>
              <a:ext uri="{FF2B5EF4-FFF2-40B4-BE49-F238E27FC236}">
                <a16:creationId xmlns="" xmlns:a16="http://schemas.microsoft.com/office/drawing/2014/main" id="{6015DC50-E024-4772-BBBD-7AAFAD56C5D2}"/>
              </a:ext>
            </a:extLst>
          </p:cNvPr>
          <p:cNvSpPr txBox="1">
            <a:spLocks noGrp="1"/>
          </p:cNvSpPr>
          <p:nvPr>
            <p:ph type="ftr" sz="quarter" idx="2"/>
          </p:nvPr>
        </p:nvSpPr>
        <p:spPr>
          <a:xfrm>
            <a:off x="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5" name="Segnaposto numero diapositiva 4">
            <a:extLst>
              <a:ext uri="{FF2B5EF4-FFF2-40B4-BE49-F238E27FC236}">
                <a16:creationId xmlns="" xmlns:a16="http://schemas.microsoft.com/office/drawing/2014/main" id="{2F86E682-79AA-490F-9D7A-B9B2482F2C04}"/>
              </a:ext>
            </a:extLst>
          </p:cNvPr>
          <p:cNvSpPr txBox="1">
            <a:spLocks noGrp="1"/>
          </p:cNvSpPr>
          <p:nvPr>
            <p:ph type="sldNum" sz="quarter" idx="3"/>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3F97882-5FB0-44F4-B08E-C60E8FE226F5}"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‹N›</a:t>
            </a:fld>
            <a:endParaRPr lang="it-IT" sz="1200" b="0" i="0" u="none" strike="noStrike" kern="1200" cap="none" spc="0" baseline="0">
              <a:solidFill>
                <a:srgbClr val="000000"/>
              </a:solidFill>
              <a:uFillTx/>
              <a:latin typeface="Calibri"/>
            </a:endParaRPr>
          </a:p>
        </p:txBody>
      </p:sp>
      <p:sp>
        <p:nvSpPr>
          <p:cNvPr id="6" name="Segnaposto intestazione 1">
            <a:extLst>
              <a:ext uri="{FF2B5EF4-FFF2-40B4-BE49-F238E27FC236}">
                <a16:creationId xmlns="" xmlns:a16="http://schemas.microsoft.com/office/drawing/2014/main" id="{E596C72F-7DB7-4DF8-8369-17D37C0A78E1}"/>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7" name="Segnaposto data 2">
            <a:extLst>
              <a:ext uri="{FF2B5EF4-FFF2-40B4-BE49-F238E27FC236}">
                <a16:creationId xmlns="" xmlns:a16="http://schemas.microsoft.com/office/drawing/2014/main" id="{364BA48E-E9FE-49DB-B89E-448E036A346D}"/>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F48C4AA-587A-4CA5-BF76-870793DC51D4}" type="datetime1">
              <a:rPr lang="it-IT"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09/03/2021</a:t>
            </a:fld>
            <a:endParaRPr lang="it-IT" sz="1200" b="0" i="0" u="none" strike="noStrike" kern="1200" cap="none" spc="0" baseline="0">
              <a:solidFill>
                <a:srgbClr val="000000"/>
              </a:solidFill>
              <a:uFillTx/>
              <a:latin typeface="Calibri"/>
            </a:endParaRPr>
          </a:p>
        </p:txBody>
      </p:sp>
      <p:sp>
        <p:nvSpPr>
          <p:cNvPr id="8" name="Segnaposto piè di pagina 3">
            <a:extLst>
              <a:ext uri="{FF2B5EF4-FFF2-40B4-BE49-F238E27FC236}">
                <a16:creationId xmlns="" xmlns:a16="http://schemas.microsoft.com/office/drawing/2014/main" id="{C4CFCEFB-DB7D-49B6-B99E-AA963474F5BB}"/>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9" name="Segnaposto numero diapositiva 4">
            <a:extLst>
              <a:ext uri="{FF2B5EF4-FFF2-40B4-BE49-F238E27FC236}">
                <a16:creationId xmlns="" xmlns:a16="http://schemas.microsoft.com/office/drawing/2014/main" id="{C75E1F5B-2699-4FB3-981B-8833E3BF0506}"/>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0B24851-3CF5-4D34-8B0A-46CE28D133A8}"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‹N›</a:t>
            </a:fld>
            <a:endParaRPr lang="it-IT" sz="1200" b="0" i="0" u="none" strike="noStrike" kern="1200" cap="none" spc="0" baseline="0">
              <a:solidFill>
                <a:srgbClr val="000000"/>
              </a:solidFill>
              <a:uFillTx/>
              <a:latin typeface="Calibri"/>
            </a:endParaRPr>
          </a:p>
        </p:txBody>
      </p:sp>
      <p:sp>
        <p:nvSpPr>
          <p:cNvPr id="10" name="Segnaposto intestazione 1">
            <a:extLst>
              <a:ext uri="{FF2B5EF4-FFF2-40B4-BE49-F238E27FC236}">
                <a16:creationId xmlns="" xmlns:a16="http://schemas.microsoft.com/office/drawing/2014/main" id="{6C10E048-C4B6-451D-8EDA-12AD4875DCCB}"/>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11" name="Segnaposto data 2">
            <a:extLst>
              <a:ext uri="{FF2B5EF4-FFF2-40B4-BE49-F238E27FC236}">
                <a16:creationId xmlns="" xmlns:a16="http://schemas.microsoft.com/office/drawing/2014/main" id="{2655FF36-C548-4993-A887-8549F5F4E55D}"/>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7D0C221-1C36-4D93-9068-B18D846354AE}" type="datetime1">
              <a:rPr lang="it-IT"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09/03/2021</a:t>
            </a:fld>
            <a:endParaRPr lang="it-IT" sz="1200" b="0" i="0" u="none" strike="noStrike" kern="1200" cap="none" spc="0" baseline="0">
              <a:solidFill>
                <a:srgbClr val="000000"/>
              </a:solidFill>
              <a:uFillTx/>
              <a:latin typeface="Calibri"/>
            </a:endParaRPr>
          </a:p>
        </p:txBody>
      </p:sp>
      <p:sp>
        <p:nvSpPr>
          <p:cNvPr id="12" name="Segnaposto piè di pagina 3">
            <a:extLst>
              <a:ext uri="{FF2B5EF4-FFF2-40B4-BE49-F238E27FC236}">
                <a16:creationId xmlns="" xmlns:a16="http://schemas.microsoft.com/office/drawing/2014/main" id="{5B28DED8-684D-4511-8AD5-D16079C5765F}"/>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13" name="Segnaposto numero diapositiva 4">
            <a:extLst>
              <a:ext uri="{FF2B5EF4-FFF2-40B4-BE49-F238E27FC236}">
                <a16:creationId xmlns="" xmlns:a16="http://schemas.microsoft.com/office/drawing/2014/main" id="{0556AE57-857D-4F30-8008-624B375F5A24}"/>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2BBBCA4-CD4A-4E60-89B0-04DFD8A5796B}"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‹N›</a:t>
            </a:fld>
            <a:endParaRPr lang="it-IT" sz="1200" b="0" i="0" u="none" strike="noStrike" kern="1200" cap="none" spc="0" baseline="0">
              <a:solidFill>
                <a:srgbClr val="000000"/>
              </a:solidFill>
              <a:uFillTx/>
              <a:latin typeface="Calibri"/>
            </a:endParaRPr>
          </a:p>
        </p:txBody>
      </p:sp>
      <p:sp>
        <p:nvSpPr>
          <p:cNvPr id="14" name="Segnaposto intestazione 1">
            <a:extLst>
              <a:ext uri="{FF2B5EF4-FFF2-40B4-BE49-F238E27FC236}">
                <a16:creationId xmlns="" xmlns:a16="http://schemas.microsoft.com/office/drawing/2014/main" id="{10B8172B-640B-40DE-98F9-D74529B401D5}"/>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15" name="Segnaposto data 2">
            <a:extLst>
              <a:ext uri="{FF2B5EF4-FFF2-40B4-BE49-F238E27FC236}">
                <a16:creationId xmlns="" xmlns:a16="http://schemas.microsoft.com/office/drawing/2014/main" id="{0DD1B755-331B-490F-9698-95F213B039E7}"/>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FFFA1CA-ED94-4F19-941F-6FD026FF4670}" type="datetime1">
              <a:rPr lang="it-IT"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09/03/2021</a:t>
            </a:fld>
            <a:endParaRPr lang="it-IT" sz="1200" b="0" i="0" u="none" strike="noStrike" kern="1200" cap="none" spc="0" baseline="0">
              <a:solidFill>
                <a:srgbClr val="000000"/>
              </a:solidFill>
              <a:uFillTx/>
              <a:latin typeface="Calibri"/>
            </a:endParaRPr>
          </a:p>
        </p:txBody>
      </p:sp>
      <p:sp>
        <p:nvSpPr>
          <p:cNvPr id="16" name="Segnaposto piè di pagina 3">
            <a:extLst>
              <a:ext uri="{FF2B5EF4-FFF2-40B4-BE49-F238E27FC236}">
                <a16:creationId xmlns="" xmlns:a16="http://schemas.microsoft.com/office/drawing/2014/main" id="{168B7008-4D90-4048-AF47-8153EFC004CB}"/>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17" name="Segnaposto numero diapositiva 4">
            <a:extLst>
              <a:ext uri="{FF2B5EF4-FFF2-40B4-BE49-F238E27FC236}">
                <a16:creationId xmlns="" xmlns:a16="http://schemas.microsoft.com/office/drawing/2014/main" id="{9CC011A1-B543-47F8-98F9-950E783D23AD}"/>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A808486-52AC-48B6-9F5A-20A77A381927}"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‹N›</a:t>
            </a:fld>
            <a:endParaRPr lang="it-IT" sz="1200" b="0" i="0" u="none" strike="noStrike" kern="1200" cap="none" spc="0" baseline="0">
              <a:solidFill>
                <a:srgbClr val="000000"/>
              </a:solidFill>
              <a:uFillTx/>
              <a:latin typeface="Calibri"/>
            </a:endParaRPr>
          </a:p>
        </p:txBody>
      </p:sp>
      <p:sp>
        <p:nvSpPr>
          <p:cNvPr id="18" name="Segnaposto intestazione 1">
            <a:extLst>
              <a:ext uri="{FF2B5EF4-FFF2-40B4-BE49-F238E27FC236}">
                <a16:creationId xmlns="" xmlns:a16="http://schemas.microsoft.com/office/drawing/2014/main" id="{E48C0541-71FC-4172-AFCD-8B424B74DD1F}"/>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19" name="Segnaposto data 2">
            <a:extLst>
              <a:ext uri="{FF2B5EF4-FFF2-40B4-BE49-F238E27FC236}">
                <a16:creationId xmlns="" xmlns:a16="http://schemas.microsoft.com/office/drawing/2014/main" id="{C155A261-DFA3-4EB9-9D68-B6F698BF2E0A}"/>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CE9A587-476C-45C3-9307-38CBB30DEBC8}" type="datetime1">
              <a:rPr lang="it-IT"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09/03/2021</a:t>
            </a:fld>
            <a:endParaRPr lang="it-IT" sz="1200" b="0" i="0" u="none" strike="noStrike" kern="1200" cap="none" spc="0" baseline="0">
              <a:solidFill>
                <a:srgbClr val="000000"/>
              </a:solidFill>
              <a:uFillTx/>
              <a:latin typeface="Calibri"/>
            </a:endParaRPr>
          </a:p>
        </p:txBody>
      </p:sp>
      <p:sp>
        <p:nvSpPr>
          <p:cNvPr id="20" name="Segnaposto piè di pagina 3">
            <a:extLst>
              <a:ext uri="{FF2B5EF4-FFF2-40B4-BE49-F238E27FC236}">
                <a16:creationId xmlns="" xmlns:a16="http://schemas.microsoft.com/office/drawing/2014/main" id="{13E22000-5D1E-4631-9877-F38D129BA53A}"/>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21" name="Segnaposto numero diapositiva 4">
            <a:extLst>
              <a:ext uri="{FF2B5EF4-FFF2-40B4-BE49-F238E27FC236}">
                <a16:creationId xmlns="" xmlns:a16="http://schemas.microsoft.com/office/drawing/2014/main" id="{2DA6389D-5028-4148-A752-49DF58B9C2C3}"/>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E672646-076E-4AEC-ADB3-C88ED96E4E7B}"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‹N›</a:t>
            </a:fld>
            <a:endParaRPr lang="it-IT" sz="1200" b="0" i="0" u="none" strike="noStrike" kern="1200" cap="none" spc="0" baseline="0">
              <a:solidFill>
                <a:srgbClr val="000000"/>
              </a:solidFill>
              <a:uFillTx/>
              <a:latin typeface="Calibri"/>
            </a:endParaRPr>
          </a:p>
        </p:txBody>
      </p:sp>
      <p:sp>
        <p:nvSpPr>
          <p:cNvPr id="22" name="Segnaposto intestazione 1">
            <a:extLst>
              <a:ext uri="{FF2B5EF4-FFF2-40B4-BE49-F238E27FC236}">
                <a16:creationId xmlns="" xmlns:a16="http://schemas.microsoft.com/office/drawing/2014/main" id="{90339CAC-4EA3-4226-8CAE-43E0167F7D33}"/>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23" name="Segnaposto data 2">
            <a:extLst>
              <a:ext uri="{FF2B5EF4-FFF2-40B4-BE49-F238E27FC236}">
                <a16:creationId xmlns="" xmlns:a16="http://schemas.microsoft.com/office/drawing/2014/main" id="{C3EB3DF3-DBD1-493E-B776-65DC11E3E77B}"/>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0F1610-D20A-4F48-85FF-5FD8AB6C9CA7}" type="datetime1">
              <a:rPr lang="it-IT"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09/03/2021</a:t>
            </a:fld>
            <a:endParaRPr lang="it-IT" sz="1200" b="0" i="0" u="none" strike="noStrike" kern="1200" cap="none" spc="0" baseline="0">
              <a:solidFill>
                <a:srgbClr val="000000"/>
              </a:solidFill>
              <a:uFillTx/>
              <a:latin typeface="Calibri"/>
            </a:endParaRPr>
          </a:p>
        </p:txBody>
      </p:sp>
      <p:sp>
        <p:nvSpPr>
          <p:cNvPr id="24" name="Segnaposto piè di pagina 3">
            <a:extLst>
              <a:ext uri="{FF2B5EF4-FFF2-40B4-BE49-F238E27FC236}">
                <a16:creationId xmlns="" xmlns:a16="http://schemas.microsoft.com/office/drawing/2014/main" id="{2567872F-037D-4C2E-A83E-37563298338F}"/>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25" name="Segnaposto numero diapositiva 4">
            <a:extLst>
              <a:ext uri="{FF2B5EF4-FFF2-40B4-BE49-F238E27FC236}">
                <a16:creationId xmlns="" xmlns:a16="http://schemas.microsoft.com/office/drawing/2014/main" id="{3670E9E5-2029-4B4F-BDAF-A50A3529BC35}"/>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CA74FB4-17AD-4E44-8BD0-2A624DC9A01C}"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‹N›</a:t>
            </a:fld>
            <a:endParaRPr lang="it-IT" sz="1200" b="0" i="0" u="none" strike="noStrike" kern="1200" cap="none" spc="0" baseline="0">
              <a:solidFill>
                <a:srgbClr val="000000"/>
              </a:solidFill>
              <a:uFillTx/>
              <a:latin typeface="Calibri"/>
            </a:endParaRPr>
          </a:p>
        </p:txBody>
      </p:sp>
      <p:sp>
        <p:nvSpPr>
          <p:cNvPr id="26" name="Segnaposto intestazione 1">
            <a:extLst>
              <a:ext uri="{FF2B5EF4-FFF2-40B4-BE49-F238E27FC236}">
                <a16:creationId xmlns="" xmlns:a16="http://schemas.microsoft.com/office/drawing/2014/main" id="{277D3A47-BF55-45C2-838D-378F92E70415}"/>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27" name="Segnaposto data 2">
            <a:extLst>
              <a:ext uri="{FF2B5EF4-FFF2-40B4-BE49-F238E27FC236}">
                <a16:creationId xmlns="" xmlns:a16="http://schemas.microsoft.com/office/drawing/2014/main" id="{065191FB-DBF5-437A-85D2-614F8DC7840F}"/>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2405A43-226D-48A1-BFC4-531C86B498C4}" type="datetime1">
              <a:rPr lang="it-IT"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09/03/2021</a:t>
            </a:fld>
            <a:endParaRPr lang="it-IT" sz="1200" b="0" i="0" u="none" strike="noStrike" kern="1200" cap="none" spc="0" baseline="0">
              <a:solidFill>
                <a:srgbClr val="000000"/>
              </a:solidFill>
              <a:uFillTx/>
              <a:latin typeface="Calibri"/>
            </a:endParaRPr>
          </a:p>
        </p:txBody>
      </p:sp>
      <p:sp>
        <p:nvSpPr>
          <p:cNvPr id="28" name="Segnaposto piè di pagina 3">
            <a:extLst>
              <a:ext uri="{FF2B5EF4-FFF2-40B4-BE49-F238E27FC236}">
                <a16:creationId xmlns="" xmlns:a16="http://schemas.microsoft.com/office/drawing/2014/main" id="{0BA77199-F238-4B6D-BECB-16FE491324BF}"/>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29" name="Segnaposto numero diapositiva 4">
            <a:extLst>
              <a:ext uri="{FF2B5EF4-FFF2-40B4-BE49-F238E27FC236}">
                <a16:creationId xmlns="" xmlns:a16="http://schemas.microsoft.com/office/drawing/2014/main" id="{4DA89AA1-C3A5-4A26-AE74-A8A9C433B2A7}"/>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B06C71C-1D62-4B9A-A9F6-A0BFF5F65FE3}"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‹N›</a:t>
            </a:fld>
            <a:endParaRPr lang="it-IT" sz="1200" b="0" i="0" u="none" strike="noStrike" kern="1200" cap="none" spc="0" baseline="0">
              <a:solidFill>
                <a:srgbClr val="000000"/>
              </a:solidFill>
              <a:uFillTx/>
              <a:latin typeface="Calibri"/>
            </a:endParaRPr>
          </a:p>
        </p:txBody>
      </p:sp>
      <p:sp>
        <p:nvSpPr>
          <p:cNvPr id="30" name="Segnaposto intestazione 1">
            <a:extLst>
              <a:ext uri="{FF2B5EF4-FFF2-40B4-BE49-F238E27FC236}">
                <a16:creationId xmlns="" xmlns:a16="http://schemas.microsoft.com/office/drawing/2014/main" id="{2807A691-15BD-4FE2-97B6-BC99CBA2451B}"/>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31" name="Segnaposto data 2">
            <a:extLst>
              <a:ext uri="{FF2B5EF4-FFF2-40B4-BE49-F238E27FC236}">
                <a16:creationId xmlns="" xmlns:a16="http://schemas.microsoft.com/office/drawing/2014/main" id="{5276C28F-412C-4703-BAD1-F4ACFA4691F6}"/>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BE6DFFC-9E79-42C0-9F08-F89832145D07}" type="datetime1">
              <a:rPr lang="it-IT"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09/03/2021</a:t>
            </a:fld>
            <a:endParaRPr lang="it-IT" sz="1200" b="0" i="0" u="none" strike="noStrike" kern="1200" cap="none" spc="0" baseline="0">
              <a:solidFill>
                <a:srgbClr val="000000"/>
              </a:solidFill>
              <a:uFillTx/>
              <a:latin typeface="Calibri"/>
            </a:endParaRPr>
          </a:p>
        </p:txBody>
      </p:sp>
      <p:sp>
        <p:nvSpPr>
          <p:cNvPr id="32" name="Segnaposto piè di pagina 3">
            <a:extLst>
              <a:ext uri="{FF2B5EF4-FFF2-40B4-BE49-F238E27FC236}">
                <a16:creationId xmlns="" xmlns:a16="http://schemas.microsoft.com/office/drawing/2014/main" id="{70E92B6A-0D64-4615-BCC4-7FF232838B02}"/>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33" name="Segnaposto numero diapositiva 4">
            <a:extLst>
              <a:ext uri="{FF2B5EF4-FFF2-40B4-BE49-F238E27FC236}">
                <a16:creationId xmlns="" xmlns:a16="http://schemas.microsoft.com/office/drawing/2014/main" id="{A0FD3027-3283-48A3-B941-116E9DE0E05B}"/>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97E9DB5-E7E1-49B3-87E2-5D95FC3CFB04}"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‹N›</a:t>
            </a:fld>
            <a:endParaRPr lang="it-IT" sz="1200" b="0" i="0" u="none" strike="noStrike" kern="1200" cap="none" spc="0" baseline="0">
              <a:solidFill>
                <a:srgbClr val="000000"/>
              </a:solidFill>
              <a:uFillTx/>
              <a:latin typeface="Calibri"/>
            </a:endParaRPr>
          </a:p>
        </p:txBody>
      </p:sp>
      <p:sp>
        <p:nvSpPr>
          <p:cNvPr id="34" name="Segnaposto intestazione 1">
            <a:extLst>
              <a:ext uri="{FF2B5EF4-FFF2-40B4-BE49-F238E27FC236}">
                <a16:creationId xmlns="" xmlns:a16="http://schemas.microsoft.com/office/drawing/2014/main" id="{D311E623-DACB-4E42-ACC5-1F6EA9E3C30E}"/>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35" name="Segnaposto data 2">
            <a:extLst>
              <a:ext uri="{FF2B5EF4-FFF2-40B4-BE49-F238E27FC236}">
                <a16:creationId xmlns="" xmlns:a16="http://schemas.microsoft.com/office/drawing/2014/main" id="{E6423BF7-E795-4025-846E-95B551F9C4E0}"/>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AD3C4B0-47DB-43CF-B55D-1CC1C9CAF807}" type="datetime1">
              <a:rPr lang="it-IT"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09/03/2021</a:t>
            </a:fld>
            <a:endParaRPr lang="it-IT" sz="1200" b="0" i="0" u="none" strike="noStrike" kern="1200" cap="none" spc="0" baseline="0">
              <a:solidFill>
                <a:srgbClr val="000000"/>
              </a:solidFill>
              <a:uFillTx/>
              <a:latin typeface="Calibri"/>
            </a:endParaRPr>
          </a:p>
        </p:txBody>
      </p:sp>
      <p:sp>
        <p:nvSpPr>
          <p:cNvPr id="36" name="Segnaposto piè di pagina 3">
            <a:extLst>
              <a:ext uri="{FF2B5EF4-FFF2-40B4-BE49-F238E27FC236}">
                <a16:creationId xmlns="" xmlns:a16="http://schemas.microsoft.com/office/drawing/2014/main" id="{C619878F-12A6-46F1-ADDA-0D35AC95510D}"/>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37" name="Segnaposto numero diapositiva 4">
            <a:extLst>
              <a:ext uri="{FF2B5EF4-FFF2-40B4-BE49-F238E27FC236}">
                <a16:creationId xmlns="" xmlns:a16="http://schemas.microsoft.com/office/drawing/2014/main" id="{7EDEF4A5-E8B0-42FE-8367-E8DA2143E752}"/>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1FF9A27-898A-40B5-A8F5-D94DC736512B}"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‹N›</a:t>
            </a:fld>
            <a:endParaRPr lang="it-IT" sz="1200" b="0" i="0" u="none" strike="noStrike" kern="1200" cap="none" spc="0" baseline="0">
              <a:solidFill>
                <a:srgbClr val="000000"/>
              </a:solidFill>
              <a:uFillTx/>
              <a:latin typeface="Calibri"/>
            </a:endParaRPr>
          </a:p>
        </p:txBody>
      </p:sp>
      <p:sp>
        <p:nvSpPr>
          <p:cNvPr id="38" name="Segnaposto intestazione 1">
            <a:extLst>
              <a:ext uri="{FF2B5EF4-FFF2-40B4-BE49-F238E27FC236}">
                <a16:creationId xmlns="" xmlns:a16="http://schemas.microsoft.com/office/drawing/2014/main" id="{70774065-6E79-4264-AD0E-DBD1C82C623A}"/>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39" name="Segnaposto data 2">
            <a:extLst>
              <a:ext uri="{FF2B5EF4-FFF2-40B4-BE49-F238E27FC236}">
                <a16:creationId xmlns="" xmlns:a16="http://schemas.microsoft.com/office/drawing/2014/main" id="{4387EE1F-7C07-4588-8793-8E59DC64D129}"/>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0DC51C6-E727-4193-9928-CF753BA93D07}" type="datetime1">
              <a:rPr lang="it-IT"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09/03/2021</a:t>
            </a:fld>
            <a:endParaRPr lang="it-IT" sz="1200" b="0" i="0" u="none" strike="noStrike" kern="1200" cap="none" spc="0" baseline="0">
              <a:solidFill>
                <a:srgbClr val="000000"/>
              </a:solidFill>
              <a:uFillTx/>
              <a:latin typeface="Calibri"/>
            </a:endParaRPr>
          </a:p>
        </p:txBody>
      </p:sp>
      <p:sp>
        <p:nvSpPr>
          <p:cNvPr id="40" name="Segnaposto piè di pagina 3">
            <a:extLst>
              <a:ext uri="{FF2B5EF4-FFF2-40B4-BE49-F238E27FC236}">
                <a16:creationId xmlns="" xmlns:a16="http://schemas.microsoft.com/office/drawing/2014/main" id="{96012801-BE56-4B2B-846F-1FF7ADCC817C}"/>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41" name="Segnaposto numero diapositiva 4">
            <a:extLst>
              <a:ext uri="{FF2B5EF4-FFF2-40B4-BE49-F238E27FC236}">
                <a16:creationId xmlns="" xmlns:a16="http://schemas.microsoft.com/office/drawing/2014/main" id="{CF2D8026-DD01-4E61-A6F5-E6A091BB3928}"/>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3E66F59-9202-4769-BAAA-FCEBA7E47101}"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‹N›</a:t>
            </a:fld>
            <a:endParaRPr lang="it-IT" sz="1200" b="0" i="0" u="none" strike="noStrike" kern="1200" cap="none" spc="0" baseline="0">
              <a:solidFill>
                <a:srgbClr val="000000"/>
              </a:solidFill>
              <a:uFillTx/>
              <a:latin typeface="Calibri"/>
            </a:endParaRPr>
          </a:p>
        </p:txBody>
      </p:sp>
      <p:sp>
        <p:nvSpPr>
          <p:cNvPr id="42" name="Segnaposto intestazione 1">
            <a:extLst>
              <a:ext uri="{FF2B5EF4-FFF2-40B4-BE49-F238E27FC236}">
                <a16:creationId xmlns="" xmlns:a16="http://schemas.microsoft.com/office/drawing/2014/main" id="{17574861-2731-405F-9FC6-A1566586F6E3}"/>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43" name="Segnaposto data 2">
            <a:extLst>
              <a:ext uri="{FF2B5EF4-FFF2-40B4-BE49-F238E27FC236}">
                <a16:creationId xmlns="" xmlns:a16="http://schemas.microsoft.com/office/drawing/2014/main" id="{06FC8131-D873-4D38-B907-3CC65AC349B1}"/>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16A0DB1-F489-4FB2-AB36-A3F0185B54DD}" type="datetime1">
              <a:rPr lang="it-IT"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09/03/2021</a:t>
            </a:fld>
            <a:endParaRPr lang="it-IT" sz="1200" b="0" i="0" u="none" strike="noStrike" kern="1200" cap="none" spc="0" baseline="0">
              <a:solidFill>
                <a:srgbClr val="000000"/>
              </a:solidFill>
              <a:uFillTx/>
              <a:latin typeface="Calibri"/>
            </a:endParaRPr>
          </a:p>
        </p:txBody>
      </p:sp>
      <p:sp>
        <p:nvSpPr>
          <p:cNvPr id="44" name="Segnaposto piè di pagina 3">
            <a:extLst>
              <a:ext uri="{FF2B5EF4-FFF2-40B4-BE49-F238E27FC236}">
                <a16:creationId xmlns="" xmlns:a16="http://schemas.microsoft.com/office/drawing/2014/main" id="{ECDE5AE5-95E3-4949-AD4F-FAD7B0974CC3}"/>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45" name="Segnaposto numero diapositiva 4">
            <a:extLst>
              <a:ext uri="{FF2B5EF4-FFF2-40B4-BE49-F238E27FC236}">
                <a16:creationId xmlns="" xmlns:a16="http://schemas.microsoft.com/office/drawing/2014/main" id="{44600000-F88C-4F3A-9488-A37C46F549C6}"/>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A36450A-601B-4FCF-AE48-FB1BB96C6003}"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‹N›</a:t>
            </a:fld>
            <a:endParaRPr lang="it-IT" sz="1200" b="0" i="0" u="none" strike="noStrike" kern="1200" cap="none" spc="0" baseline="0">
              <a:solidFill>
                <a:srgbClr val="000000"/>
              </a:solidFill>
              <a:uFillTx/>
              <a:latin typeface="Calibri"/>
            </a:endParaRPr>
          </a:p>
        </p:txBody>
      </p:sp>
      <p:sp>
        <p:nvSpPr>
          <p:cNvPr id="46" name="Segnaposto intestazione 1">
            <a:extLst>
              <a:ext uri="{FF2B5EF4-FFF2-40B4-BE49-F238E27FC236}">
                <a16:creationId xmlns="" xmlns:a16="http://schemas.microsoft.com/office/drawing/2014/main" id="{9B15F082-0190-4D95-A6A9-42B6BD976E37}"/>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47" name="Segnaposto data 2">
            <a:extLst>
              <a:ext uri="{FF2B5EF4-FFF2-40B4-BE49-F238E27FC236}">
                <a16:creationId xmlns="" xmlns:a16="http://schemas.microsoft.com/office/drawing/2014/main" id="{93E47D8E-6D60-46E1-96FD-87BDFD3F987E}"/>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F18482A-209B-453A-A6BF-BE4D08C907CC}" type="datetime1">
              <a:rPr lang="it-IT"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09/03/2021</a:t>
            </a:fld>
            <a:endParaRPr lang="it-IT" sz="1200" b="0" i="0" u="none" strike="noStrike" kern="1200" cap="none" spc="0" baseline="0">
              <a:solidFill>
                <a:srgbClr val="000000"/>
              </a:solidFill>
              <a:uFillTx/>
              <a:latin typeface="Calibri"/>
            </a:endParaRPr>
          </a:p>
        </p:txBody>
      </p:sp>
      <p:sp>
        <p:nvSpPr>
          <p:cNvPr id="48" name="Segnaposto piè di pagina 3">
            <a:extLst>
              <a:ext uri="{FF2B5EF4-FFF2-40B4-BE49-F238E27FC236}">
                <a16:creationId xmlns="" xmlns:a16="http://schemas.microsoft.com/office/drawing/2014/main" id="{280054A9-4181-4DA8-A9F9-5BDA767BC5BB}"/>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49" name="Segnaposto numero diapositiva 4">
            <a:extLst>
              <a:ext uri="{FF2B5EF4-FFF2-40B4-BE49-F238E27FC236}">
                <a16:creationId xmlns="" xmlns:a16="http://schemas.microsoft.com/office/drawing/2014/main" id="{28A00AB5-7D4A-45B3-8992-033D5DEDB1A0}"/>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BF89A2E-5D01-4EE4-B2EF-86701F985750}"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‹N›</a:t>
            </a:fld>
            <a:endParaRPr lang="it-IT" sz="1200" b="0" i="0" u="none" strike="noStrike" kern="1200" cap="none" spc="0" baseline="0">
              <a:solidFill>
                <a:srgbClr val="000000"/>
              </a:solidFill>
              <a:uFillTx/>
              <a:latin typeface="Calibri"/>
            </a:endParaRPr>
          </a:p>
        </p:txBody>
      </p:sp>
      <p:sp>
        <p:nvSpPr>
          <p:cNvPr id="50" name="Segnaposto intestazione 1">
            <a:extLst>
              <a:ext uri="{FF2B5EF4-FFF2-40B4-BE49-F238E27FC236}">
                <a16:creationId xmlns="" xmlns:a16="http://schemas.microsoft.com/office/drawing/2014/main" id="{05F6FFCC-7717-4623-ABA6-A26155EC5913}"/>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51" name="Segnaposto data 2">
            <a:extLst>
              <a:ext uri="{FF2B5EF4-FFF2-40B4-BE49-F238E27FC236}">
                <a16:creationId xmlns="" xmlns:a16="http://schemas.microsoft.com/office/drawing/2014/main" id="{7CBB203C-A3F6-43C3-B3B3-C249172EF713}"/>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F7A02E1-DC2A-4596-BAD0-F7DAFAD7BB0C}" type="datetime1">
              <a:rPr lang="it-IT"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09/03/2021</a:t>
            </a:fld>
            <a:endParaRPr lang="it-IT" sz="1200" b="0" i="0" u="none" strike="noStrike" kern="1200" cap="none" spc="0" baseline="0">
              <a:solidFill>
                <a:srgbClr val="000000"/>
              </a:solidFill>
              <a:uFillTx/>
              <a:latin typeface="Calibri"/>
            </a:endParaRPr>
          </a:p>
        </p:txBody>
      </p:sp>
      <p:sp>
        <p:nvSpPr>
          <p:cNvPr id="52" name="Segnaposto piè di pagina 3">
            <a:extLst>
              <a:ext uri="{FF2B5EF4-FFF2-40B4-BE49-F238E27FC236}">
                <a16:creationId xmlns="" xmlns:a16="http://schemas.microsoft.com/office/drawing/2014/main" id="{5B43DE3A-634E-4C7D-B3CB-CC7B85E3E1BA}"/>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53" name="Segnaposto numero diapositiva 4">
            <a:extLst>
              <a:ext uri="{FF2B5EF4-FFF2-40B4-BE49-F238E27FC236}">
                <a16:creationId xmlns="" xmlns:a16="http://schemas.microsoft.com/office/drawing/2014/main" id="{90ABC380-9DF1-4684-BEA7-89F0FCF7F6A8}"/>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7D82144-64BB-4D71-9E4F-FC5FEEB74B06}"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‹N›</a:t>
            </a:fld>
            <a:endParaRPr lang="it-IT" sz="1200" b="0" i="0" u="none" strike="noStrike" kern="1200" cap="none" spc="0" baseline="0">
              <a:solidFill>
                <a:srgbClr val="000000"/>
              </a:solidFill>
              <a:uFillTx/>
              <a:latin typeface="Calibri"/>
            </a:endParaRPr>
          </a:p>
        </p:txBody>
      </p:sp>
      <p:sp>
        <p:nvSpPr>
          <p:cNvPr id="54" name="Segnaposto intestazione 1">
            <a:extLst>
              <a:ext uri="{FF2B5EF4-FFF2-40B4-BE49-F238E27FC236}">
                <a16:creationId xmlns="" xmlns:a16="http://schemas.microsoft.com/office/drawing/2014/main" id="{C7C5E761-CDD7-40DC-91CB-74419F5522EC}"/>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55" name="Segnaposto data 2">
            <a:extLst>
              <a:ext uri="{FF2B5EF4-FFF2-40B4-BE49-F238E27FC236}">
                <a16:creationId xmlns="" xmlns:a16="http://schemas.microsoft.com/office/drawing/2014/main" id="{2FBFE5FF-C814-46D5-969D-A9C651BFD060}"/>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00BD256-6BA1-4859-BB80-5D589A573C61}" type="datetime1">
              <a:rPr lang="it-IT"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09/03/2021</a:t>
            </a:fld>
            <a:endParaRPr lang="it-IT" sz="1200" b="0" i="0" u="none" strike="noStrike" kern="1200" cap="none" spc="0" baseline="0">
              <a:solidFill>
                <a:srgbClr val="000000"/>
              </a:solidFill>
              <a:uFillTx/>
              <a:latin typeface="Calibri"/>
            </a:endParaRPr>
          </a:p>
        </p:txBody>
      </p:sp>
      <p:sp>
        <p:nvSpPr>
          <p:cNvPr id="56" name="Segnaposto piè di pagina 3">
            <a:extLst>
              <a:ext uri="{FF2B5EF4-FFF2-40B4-BE49-F238E27FC236}">
                <a16:creationId xmlns="" xmlns:a16="http://schemas.microsoft.com/office/drawing/2014/main" id="{69BBD873-F522-440E-9CCA-C516B3F437F4}"/>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57" name="Segnaposto numero diapositiva 4">
            <a:extLst>
              <a:ext uri="{FF2B5EF4-FFF2-40B4-BE49-F238E27FC236}">
                <a16:creationId xmlns="" xmlns:a16="http://schemas.microsoft.com/office/drawing/2014/main" id="{3B5689F1-3E10-42DD-BC67-7AC231B7F9CF}"/>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A7CF9BC-4277-40AA-9558-E92F3D2E692C}"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‹N›</a:t>
            </a:fld>
            <a:endParaRPr lang="it-IT" sz="1200" b="0" i="0" u="none" strike="noStrike" kern="1200" cap="none" spc="0" baseline="0">
              <a:solidFill>
                <a:srgbClr val="000000"/>
              </a:solidFill>
              <a:uFillTx/>
              <a:latin typeface="Calibri"/>
            </a:endParaRPr>
          </a:p>
        </p:txBody>
      </p:sp>
      <p:sp>
        <p:nvSpPr>
          <p:cNvPr id="58" name="Segnaposto intestazione 1">
            <a:extLst>
              <a:ext uri="{FF2B5EF4-FFF2-40B4-BE49-F238E27FC236}">
                <a16:creationId xmlns="" xmlns:a16="http://schemas.microsoft.com/office/drawing/2014/main" id="{A54DBBB6-5166-4621-9443-DA1E59BFD5F2}"/>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59" name="Segnaposto data 2">
            <a:extLst>
              <a:ext uri="{FF2B5EF4-FFF2-40B4-BE49-F238E27FC236}">
                <a16:creationId xmlns="" xmlns:a16="http://schemas.microsoft.com/office/drawing/2014/main" id="{188D1A7F-4C59-4FB9-81C0-F305E9A6C711}"/>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17E4893-BDA9-4A9A-A625-AFE9692215A0}" type="datetime1">
              <a:rPr lang="it-IT"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09/03/2021</a:t>
            </a:fld>
            <a:endParaRPr lang="it-IT" sz="1200" b="0" i="0" u="none" strike="noStrike" kern="1200" cap="none" spc="0" baseline="0">
              <a:solidFill>
                <a:srgbClr val="000000"/>
              </a:solidFill>
              <a:uFillTx/>
              <a:latin typeface="Calibri"/>
            </a:endParaRPr>
          </a:p>
        </p:txBody>
      </p:sp>
      <p:sp>
        <p:nvSpPr>
          <p:cNvPr id="60" name="Segnaposto piè di pagina 3">
            <a:extLst>
              <a:ext uri="{FF2B5EF4-FFF2-40B4-BE49-F238E27FC236}">
                <a16:creationId xmlns="" xmlns:a16="http://schemas.microsoft.com/office/drawing/2014/main" id="{0C4C772D-4F4D-4C61-AC94-5612E8088F1B}"/>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a:endParaRPr>
          </a:p>
        </p:txBody>
      </p:sp>
      <p:sp>
        <p:nvSpPr>
          <p:cNvPr id="61" name="Segnaposto numero diapositiva 4">
            <a:extLst>
              <a:ext uri="{FF2B5EF4-FFF2-40B4-BE49-F238E27FC236}">
                <a16:creationId xmlns="" xmlns:a16="http://schemas.microsoft.com/office/drawing/2014/main" id="{D24D7AD1-757A-4861-A269-FAEED055C6A7}"/>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8B54DBD-E93E-4620-A8F6-F00424900348}"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‹N›</a:t>
            </a:fld>
            <a:endParaRPr lang="it-IT" sz="1200" b="0" i="0" u="none" strike="noStrike" kern="1200" cap="none" spc="0" baseline="0">
              <a:solidFill>
                <a:srgbClr val="000000"/>
              </a:solidFill>
              <a:uFillTx/>
              <a:latin typeface="Calibri"/>
            </a:endParaRPr>
          </a:p>
        </p:txBody>
      </p:sp>
      <p:sp>
        <p:nvSpPr>
          <p:cNvPr id="62" name="Segnaposto intestazione 1">
            <a:extLst>
              <a:ext uri="{FF2B5EF4-FFF2-40B4-BE49-F238E27FC236}">
                <a16:creationId xmlns="" xmlns:a16="http://schemas.microsoft.com/office/drawing/2014/main" id="{AD254EA2-E1E7-4191-8DE5-9868A340AC72}"/>
              </a:ext>
            </a:extLst>
          </p:cNvPr>
          <p:cNvSpPr txBox="1">
            <a:spLocks noGrp="1"/>
          </p:cNvSpPr>
          <p:nvPr>
            <p:ph type="hdr" sz="quarter" idx="10"/>
          </p:nvPr>
        </p:nvSpPr>
        <p:spPr>
          <a:xfrm>
            <a:off x="0" y="9"/>
            <a:ext cx="3079205" cy="512301"/>
          </a:xfrm>
          <a:prstGeom prst="rect">
            <a:avLst/>
          </a:prstGeom>
          <a:noFill/>
          <a:ln>
            <a:noFill/>
          </a:ln>
        </p:spPr>
        <p:txBody>
          <a:bodyPr vert="horz" wrap="square" lIns="94740" tIns="47375" rIns="94740" bIns="47375"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Arial"/>
              <a:cs typeface="Arial"/>
            </a:endParaRPr>
          </a:p>
        </p:txBody>
      </p:sp>
      <p:sp>
        <p:nvSpPr>
          <p:cNvPr id="63" name="Segnaposto data 2">
            <a:extLst>
              <a:ext uri="{FF2B5EF4-FFF2-40B4-BE49-F238E27FC236}">
                <a16:creationId xmlns="" xmlns:a16="http://schemas.microsoft.com/office/drawing/2014/main" id="{87166951-51AD-4A89-B17B-B4961DEC9D20}"/>
              </a:ext>
            </a:extLst>
          </p:cNvPr>
          <p:cNvSpPr txBox="1">
            <a:spLocks noGrp="1"/>
          </p:cNvSpPr>
          <p:nvPr>
            <p:ph type="dt" sz="quarter" idx="7"/>
          </p:nvPr>
        </p:nvSpPr>
        <p:spPr>
          <a:xfrm>
            <a:off x="4023204" y="9"/>
            <a:ext cx="3079205" cy="512301"/>
          </a:xfrm>
          <a:prstGeom prst="rect">
            <a:avLst/>
          </a:prstGeom>
          <a:noFill/>
          <a:ln>
            <a:noFill/>
          </a:ln>
        </p:spPr>
        <p:txBody>
          <a:bodyPr vert="horz" wrap="square" lIns="94740" tIns="47375" rIns="94740" bIns="47375"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F1F4F4A-47EC-47A1-8ECC-F47D13729248}" type="datetime1">
              <a:rPr lang="it-IT" sz="1800" b="0" i="0" u="none" strike="noStrike" kern="1200" cap="none" spc="0" baseline="0">
                <a:solidFill>
                  <a:srgbClr val="000000"/>
                </a:solidFill>
                <a:uFillTx/>
                <a:latin typeface="Arial"/>
                <a:cs typeface="Arial"/>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09/03/2021</a:t>
            </a:fld>
            <a:endParaRPr lang="it-IT" sz="1800" b="0" i="0" u="none" strike="noStrike" kern="1200" cap="none" spc="0" baseline="0">
              <a:solidFill>
                <a:srgbClr val="000000"/>
              </a:solidFill>
              <a:uFillTx/>
              <a:latin typeface="Arial"/>
              <a:cs typeface="Arial"/>
            </a:endParaRPr>
          </a:p>
        </p:txBody>
      </p:sp>
      <p:sp>
        <p:nvSpPr>
          <p:cNvPr id="64" name="Segnaposto piè di pagina 3">
            <a:extLst>
              <a:ext uri="{FF2B5EF4-FFF2-40B4-BE49-F238E27FC236}">
                <a16:creationId xmlns="" xmlns:a16="http://schemas.microsoft.com/office/drawing/2014/main" id="{34551904-817A-492B-9763-503AAC68898F}"/>
              </a:ext>
            </a:extLst>
          </p:cNvPr>
          <p:cNvSpPr txBox="1">
            <a:spLocks noGrp="1"/>
          </p:cNvSpPr>
          <p:nvPr>
            <p:ph type="ftr" sz="quarter" idx="9"/>
          </p:nvPr>
        </p:nvSpPr>
        <p:spPr>
          <a:xfrm>
            <a:off x="0" y="9720675"/>
            <a:ext cx="3079205" cy="512301"/>
          </a:xfrm>
          <a:prstGeom prst="rect">
            <a:avLst/>
          </a:prstGeom>
          <a:noFill/>
          <a:ln>
            <a:noFill/>
          </a:ln>
        </p:spPr>
        <p:txBody>
          <a:bodyPr vert="horz" wrap="square" lIns="94740" tIns="47375" rIns="94740" bIns="47375"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Arial"/>
              <a:cs typeface="Arial"/>
            </a:endParaRPr>
          </a:p>
        </p:txBody>
      </p:sp>
      <p:sp>
        <p:nvSpPr>
          <p:cNvPr id="65" name="Segnaposto numero diapositiva 4">
            <a:extLst>
              <a:ext uri="{FF2B5EF4-FFF2-40B4-BE49-F238E27FC236}">
                <a16:creationId xmlns="" xmlns:a16="http://schemas.microsoft.com/office/drawing/2014/main" id="{3A4162CD-D99B-4D2A-9C9F-58AA0F202769}"/>
              </a:ext>
            </a:extLst>
          </p:cNvPr>
          <p:cNvSpPr txBox="1">
            <a:spLocks noGrp="1"/>
          </p:cNvSpPr>
          <p:nvPr>
            <p:ph type="sldNum" sz="quarter" idx="8"/>
          </p:nvPr>
        </p:nvSpPr>
        <p:spPr>
          <a:xfrm>
            <a:off x="4023204" y="9720675"/>
            <a:ext cx="3079205" cy="512301"/>
          </a:xfrm>
          <a:prstGeom prst="rect">
            <a:avLst/>
          </a:prstGeom>
          <a:noFill/>
          <a:ln>
            <a:noFill/>
          </a:ln>
        </p:spPr>
        <p:txBody>
          <a:bodyPr vert="horz" wrap="square" lIns="94740" tIns="47375" rIns="94740" bIns="47375"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06CA783-06A6-48FC-A1EB-C8804CEA5C01}"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‹N›</a:t>
            </a:fld>
            <a:endParaRPr lang="it-IT" sz="1200" b="0" i="0" u="none" strike="noStrike" kern="1200" cap="none" spc="0" baseline="0">
              <a:solidFill>
                <a:srgbClr val="000000"/>
              </a:solidFill>
              <a:uFillTx/>
              <a:latin typeface="Calibri" pitchFamily="34"/>
              <a:cs typeface="Arial"/>
            </a:endParaRPr>
          </a:p>
        </p:txBody>
      </p:sp>
    </p:spTree>
    <p:extLst>
      <p:ext uri="{BB962C8B-B14F-4D97-AF65-F5344CB8AC3E}">
        <p14:creationId xmlns="" xmlns:p14="http://schemas.microsoft.com/office/powerpoint/2010/main" val="8329066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 xmlns:a16="http://schemas.microsoft.com/office/drawing/2014/main" id="{98737674-2F8D-4B5A-9D6A-4B824E7B848E}"/>
              </a:ext>
            </a:extLst>
          </p:cNvPr>
          <p:cNvSpPr txBox="1">
            <a:spLocks noGrp="1"/>
          </p:cNvSpPr>
          <p:nvPr>
            <p:ph type="hdr" sz="quarter"/>
          </p:nvPr>
        </p:nvSpPr>
        <p:spPr>
          <a:xfrm>
            <a:off x="0" y="9"/>
            <a:ext cx="3079205" cy="512301"/>
          </a:xfrm>
          <a:prstGeom prst="rect">
            <a:avLst/>
          </a:prstGeom>
          <a:noFill/>
          <a:ln>
            <a:noFill/>
          </a:ln>
        </p:spPr>
        <p:txBody>
          <a:bodyPr vert="horz" wrap="square" lIns="94740" tIns="47375" rIns="94740" bIns="47375" anchor="t"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Arial"/>
                <a:cs typeface="Arial"/>
              </a:defRPr>
            </a:lvl1pPr>
          </a:lstStyle>
          <a:p>
            <a:pPr lvl="0"/>
            <a:endParaRPr lang="it-IT"/>
          </a:p>
        </p:txBody>
      </p:sp>
      <p:sp>
        <p:nvSpPr>
          <p:cNvPr id="3" name="Segnaposto data 2">
            <a:extLst>
              <a:ext uri="{FF2B5EF4-FFF2-40B4-BE49-F238E27FC236}">
                <a16:creationId xmlns="" xmlns:a16="http://schemas.microsoft.com/office/drawing/2014/main" id="{75B62EFA-93AA-49AB-A6B2-8EDCC48FB5D6}"/>
              </a:ext>
            </a:extLst>
          </p:cNvPr>
          <p:cNvSpPr txBox="1">
            <a:spLocks noGrp="1"/>
          </p:cNvSpPr>
          <p:nvPr>
            <p:ph type="dt" idx="1"/>
          </p:nvPr>
        </p:nvSpPr>
        <p:spPr>
          <a:xfrm>
            <a:off x="4023204" y="9"/>
            <a:ext cx="3079205" cy="512301"/>
          </a:xfrm>
          <a:prstGeom prst="rect">
            <a:avLst/>
          </a:prstGeom>
          <a:noFill/>
          <a:ln>
            <a:noFill/>
          </a:ln>
        </p:spPr>
        <p:txBody>
          <a:bodyPr vert="horz" wrap="square" lIns="94740" tIns="47375" rIns="94740" bIns="47375" anchor="t"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Arial"/>
                <a:cs typeface="Arial"/>
              </a:defRPr>
            </a:lvl1pPr>
          </a:lstStyle>
          <a:p>
            <a:pPr lvl="0"/>
            <a:fld id="{267ADD15-87B7-4A58-B3C3-CFCA8767F58F}" type="datetime1">
              <a:rPr lang="it-IT"/>
              <a:pPr lvl="0"/>
              <a:t>09/03/2021</a:t>
            </a:fld>
            <a:endParaRPr lang="it-IT"/>
          </a:p>
        </p:txBody>
      </p:sp>
      <p:sp>
        <p:nvSpPr>
          <p:cNvPr id="4" name="Segnaposto immagine diapositiva 3">
            <a:extLst>
              <a:ext uri="{FF2B5EF4-FFF2-40B4-BE49-F238E27FC236}">
                <a16:creationId xmlns="" xmlns:a16="http://schemas.microsoft.com/office/drawing/2014/main" id="{CF88D935-8F10-422C-BD9E-554D6920546E}"/>
              </a:ext>
            </a:extLst>
          </p:cNvPr>
          <p:cNvSpPr>
            <a:spLocks noGrp="1" noRot="1" noChangeAspect="1"/>
          </p:cNvSpPr>
          <p:nvPr>
            <p:ph type="sldImg" idx="2"/>
          </p:nvPr>
        </p:nvSpPr>
        <p:spPr>
          <a:xfrm>
            <a:off x="992188" y="765179"/>
            <a:ext cx="5119689" cy="3840159"/>
          </a:xfrm>
          <a:prstGeom prst="rect">
            <a:avLst/>
          </a:prstGeom>
          <a:noFill/>
          <a:ln w="12701">
            <a:solidFill>
              <a:srgbClr val="000000"/>
            </a:solidFill>
            <a:prstDash val="solid"/>
            <a:miter/>
          </a:ln>
        </p:spPr>
      </p:sp>
      <p:sp>
        <p:nvSpPr>
          <p:cNvPr id="5" name="Segnaposto note 4">
            <a:extLst>
              <a:ext uri="{FF2B5EF4-FFF2-40B4-BE49-F238E27FC236}">
                <a16:creationId xmlns="" xmlns:a16="http://schemas.microsoft.com/office/drawing/2014/main" id="{AF6A7BAA-9A7A-4A2B-A99E-3844390E48C6}"/>
              </a:ext>
            </a:extLst>
          </p:cNvPr>
          <p:cNvSpPr txBox="1">
            <a:spLocks noGrp="1"/>
          </p:cNvSpPr>
          <p:nvPr>
            <p:ph type="body" sz="quarter" idx="3"/>
          </p:nvPr>
        </p:nvSpPr>
        <p:spPr>
          <a:xfrm>
            <a:off x="710086" y="4861160"/>
            <a:ext cx="5683910" cy="4605823"/>
          </a:xfrm>
          <a:prstGeom prst="rect">
            <a:avLst/>
          </a:prstGeom>
          <a:noFill/>
          <a:ln>
            <a:noFill/>
          </a:ln>
        </p:spPr>
        <p:txBody>
          <a:bodyPr vert="horz" wrap="square" lIns="94740" tIns="47375" rIns="94740" bIns="47375" anchor="t" anchorCtr="0" compatLnSpc="1">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a:extLst>
              <a:ext uri="{FF2B5EF4-FFF2-40B4-BE49-F238E27FC236}">
                <a16:creationId xmlns="" xmlns:a16="http://schemas.microsoft.com/office/drawing/2014/main" id="{FA567EE5-AFAC-45F5-920C-598FB3872042}"/>
              </a:ext>
            </a:extLst>
          </p:cNvPr>
          <p:cNvSpPr txBox="1">
            <a:spLocks noGrp="1"/>
          </p:cNvSpPr>
          <p:nvPr>
            <p:ph type="ftr" sz="quarter" idx="4"/>
          </p:nvPr>
        </p:nvSpPr>
        <p:spPr>
          <a:xfrm>
            <a:off x="0" y="9720675"/>
            <a:ext cx="3079205" cy="512301"/>
          </a:xfrm>
          <a:prstGeom prst="rect">
            <a:avLst/>
          </a:prstGeom>
          <a:noFill/>
          <a:ln>
            <a:noFill/>
          </a:ln>
        </p:spPr>
        <p:txBody>
          <a:bodyPr vert="horz" wrap="square" lIns="94740" tIns="47375" rIns="94740" bIns="47375" anchor="b"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Arial"/>
                <a:cs typeface="Arial"/>
              </a:defRPr>
            </a:lvl1pPr>
          </a:lstStyle>
          <a:p>
            <a:pPr lvl="0"/>
            <a:endParaRPr lang="it-IT"/>
          </a:p>
        </p:txBody>
      </p:sp>
      <p:sp>
        <p:nvSpPr>
          <p:cNvPr id="7" name="Segnaposto numero diapositiva 6">
            <a:extLst>
              <a:ext uri="{FF2B5EF4-FFF2-40B4-BE49-F238E27FC236}">
                <a16:creationId xmlns="" xmlns:a16="http://schemas.microsoft.com/office/drawing/2014/main" id="{526CCF3C-1B8A-43E7-8B14-7A0BF09367AE}"/>
              </a:ext>
            </a:extLst>
          </p:cNvPr>
          <p:cNvSpPr txBox="1">
            <a:spLocks noGrp="1"/>
          </p:cNvSpPr>
          <p:nvPr>
            <p:ph type="sldNum" sz="quarter" idx="5"/>
          </p:nvPr>
        </p:nvSpPr>
        <p:spPr>
          <a:xfrm>
            <a:off x="4023204" y="9720675"/>
            <a:ext cx="3079205" cy="512301"/>
          </a:xfrm>
          <a:prstGeom prst="rect">
            <a:avLst/>
          </a:prstGeom>
          <a:noFill/>
          <a:ln>
            <a:noFill/>
          </a:ln>
        </p:spPr>
        <p:txBody>
          <a:bodyPr vert="horz" wrap="square" lIns="94740" tIns="47375" rIns="94740" bIns="47375" anchor="b"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Arial"/>
                <a:cs typeface="Arial"/>
              </a:defRPr>
            </a:lvl1pPr>
          </a:lstStyle>
          <a:p>
            <a:pPr lvl="0"/>
            <a:fld id="{293AED05-E1C7-4A49-B81E-B320C10A34D3}" type="slidenum">
              <a:rPr/>
              <a:pPr lvl="0"/>
              <a:t>‹N›</a:t>
            </a:fld>
            <a:endParaRPr lang="it-IT"/>
          </a:p>
        </p:txBody>
      </p:sp>
      <p:sp>
        <p:nvSpPr>
          <p:cNvPr id="8" name="Segnaposto intestazione 1">
            <a:extLst>
              <a:ext uri="{FF2B5EF4-FFF2-40B4-BE49-F238E27FC236}">
                <a16:creationId xmlns="" xmlns:a16="http://schemas.microsoft.com/office/drawing/2014/main" id="{28896042-5791-471A-933A-A33B315F72E8}"/>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9" name="Segnaposto data 2">
            <a:extLst>
              <a:ext uri="{FF2B5EF4-FFF2-40B4-BE49-F238E27FC236}">
                <a16:creationId xmlns="" xmlns:a16="http://schemas.microsoft.com/office/drawing/2014/main" id="{2715AFB3-30DA-4785-8ADB-E6B443C15112}"/>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A9B22325-A0A6-4561-AD6A-7716AE2AB10A}" type="datetime1">
              <a:rPr lang="it-IT"/>
              <a:pPr lvl="0"/>
              <a:t>09/03/2021</a:t>
            </a:fld>
            <a:endParaRPr lang="it-IT"/>
          </a:p>
        </p:txBody>
      </p:sp>
      <p:sp>
        <p:nvSpPr>
          <p:cNvPr id="10" name="Segnaposto immagine diapositiva 3">
            <a:extLst>
              <a:ext uri="{FF2B5EF4-FFF2-40B4-BE49-F238E27FC236}">
                <a16:creationId xmlns="" xmlns:a16="http://schemas.microsoft.com/office/drawing/2014/main" id="{FF5B2248-9385-465C-B926-64335306FF00}"/>
              </a:ext>
            </a:extLst>
          </p:cNvPr>
          <p:cNvSpPr>
            <a:spLocks noGrp="1" noRot="1" noChangeAspect="1"/>
          </p:cNvSpPr>
          <p:nvPr>
            <p:ph type="sldImg" sz="quarter" idx="4294967295"/>
          </p:nvPr>
        </p:nvSpPr>
        <p:spPr>
          <a:xfrm>
            <a:off x="1249363" y="1279529"/>
            <a:ext cx="4606920" cy="3454402"/>
          </a:xfrm>
          <a:prstGeom prst="rect">
            <a:avLst/>
          </a:prstGeom>
          <a:noFill/>
          <a:ln w="12701">
            <a:solidFill>
              <a:srgbClr val="000000"/>
            </a:solidFill>
            <a:prstDash val="solid"/>
          </a:ln>
        </p:spPr>
      </p:sp>
      <p:sp>
        <p:nvSpPr>
          <p:cNvPr id="11" name="Segnaposto note 4">
            <a:extLst>
              <a:ext uri="{FF2B5EF4-FFF2-40B4-BE49-F238E27FC236}">
                <a16:creationId xmlns="" xmlns:a16="http://schemas.microsoft.com/office/drawing/2014/main" id="{8A963F1E-A678-42CE-B447-0B9B213BD049}"/>
              </a:ext>
            </a:extLst>
          </p:cNvPr>
          <p:cNvSpPr txBox="1">
            <a:spLocks noGrp="1"/>
          </p:cNvSpPr>
          <p:nvPr>
            <p:ph type="body" sz="quarter" idx="4294967295"/>
          </p:nvPr>
        </p:nvSpPr>
        <p:spPr>
          <a:xfrm>
            <a:off x="711202" y="4926009"/>
            <a:ext cx="5683252" cy="4029075"/>
          </a:xfrm>
          <a:prstGeom prst="rect">
            <a:avLst/>
          </a:prstGeom>
          <a:noFill/>
          <a:ln>
            <a:noFill/>
          </a:ln>
        </p:spPr>
        <p:txBody>
          <a:bodyPr vert="horz" wrap="square" lIns="91440" tIns="45720" rIns="91440" bIns="45720" anchor="t" anchorCtr="0" compatLnSpc="1">
            <a:no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2" name="Segnaposto piè di pagina 5">
            <a:extLst>
              <a:ext uri="{FF2B5EF4-FFF2-40B4-BE49-F238E27FC236}">
                <a16:creationId xmlns="" xmlns:a16="http://schemas.microsoft.com/office/drawing/2014/main" id="{499D86D2-9102-485E-AF97-819739B03833}"/>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13" name="Segnaposto numero diapositiva 6">
            <a:extLst>
              <a:ext uri="{FF2B5EF4-FFF2-40B4-BE49-F238E27FC236}">
                <a16:creationId xmlns="" xmlns:a16="http://schemas.microsoft.com/office/drawing/2014/main" id="{DBAC12F1-BE23-4957-9914-E481908600A1}"/>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E2F184F0-3F8F-4A7A-B2D0-863BC731A81A}" type="slidenum">
              <a:rPr/>
              <a:pPr lvl="0"/>
              <a:t>‹N›</a:t>
            </a:fld>
            <a:endParaRPr lang="it-IT"/>
          </a:p>
        </p:txBody>
      </p:sp>
      <p:sp>
        <p:nvSpPr>
          <p:cNvPr id="14" name="Segnaposto intestazione 1">
            <a:extLst>
              <a:ext uri="{FF2B5EF4-FFF2-40B4-BE49-F238E27FC236}">
                <a16:creationId xmlns="" xmlns:a16="http://schemas.microsoft.com/office/drawing/2014/main" id="{245F7FF8-0EEE-44F8-A138-F0B26C81E976}"/>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15" name="Segnaposto data 2">
            <a:extLst>
              <a:ext uri="{FF2B5EF4-FFF2-40B4-BE49-F238E27FC236}">
                <a16:creationId xmlns="" xmlns:a16="http://schemas.microsoft.com/office/drawing/2014/main" id="{B8FB8CB2-66D0-44B6-A394-CF767B0DFB43}"/>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917CB2B0-CC74-4F52-833B-943EA9C7E371}" type="datetime1">
              <a:rPr lang="it-IT"/>
              <a:pPr lvl="0"/>
              <a:t>09/03/2021</a:t>
            </a:fld>
            <a:endParaRPr lang="it-IT"/>
          </a:p>
        </p:txBody>
      </p:sp>
      <p:sp>
        <p:nvSpPr>
          <p:cNvPr id="16" name="Segnaposto immagine diapositiva 3">
            <a:extLst>
              <a:ext uri="{FF2B5EF4-FFF2-40B4-BE49-F238E27FC236}">
                <a16:creationId xmlns="" xmlns:a16="http://schemas.microsoft.com/office/drawing/2014/main" id="{EAE64574-EE58-4DFB-8FFD-65608BEB45EF}"/>
              </a:ext>
            </a:extLst>
          </p:cNvPr>
          <p:cNvSpPr>
            <a:spLocks noGrp="1" noRot="1" noChangeAspect="1"/>
          </p:cNvSpPr>
          <p:nvPr>
            <p:ph type="sldImg" sz="quarter" idx="4294967295"/>
          </p:nvPr>
        </p:nvSpPr>
        <p:spPr>
          <a:xfrm>
            <a:off x="1249363" y="1279529"/>
            <a:ext cx="4606920" cy="3454402"/>
          </a:xfrm>
          <a:prstGeom prst="rect">
            <a:avLst/>
          </a:prstGeom>
          <a:noFill/>
          <a:ln w="12701">
            <a:solidFill>
              <a:srgbClr val="000000"/>
            </a:solidFill>
            <a:prstDash val="solid"/>
          </a:ln>
        </p:spPr>
      </p:sp>
      <p:sp>
        <p:nvSpPr>
          <p:cNvPr id="17" name="Segnaposto note 4">
            <a:extLst>
              <a:ext uri="{FF2B5EF4-FFF2-40B4-BE49-F238E27FC236}">
                <a16:creationId xmlns="" xmlns:a16="http://schemas.microsoft.com/office/drawing/2014/main" id="{C19BDF04-613A-4B6F-B69A-F69EF581011F}"/>
              </a:ext>
            </a:extLst>
          </p:cNvPr>
          <p:cNvSpPr txBox="1">
            <a:spLocks noGrp="1"/>
          </p:cNvSpPr>
          <p:nvPr>
            <p:ph type="body" sz="quarter" idx="4294967295"/>
          </p:nvPr>
        </p:nvSpPr>
        <p:spPr>
          <a:xfrm>
            <a:off x="711202" y="4926009"/>
            <a:ext cx="5683252" cy="4029075"/>
          </a:xfrm>
          <a:prstGeom prst="rect">
            <a:avLst/>
          </a:prstGeom>
          <a:noFill/>
          <a:ln>
            <a:noFill/>
          </a:ln>
        </p:spPr>
        <p:txBody>
          <a:bodyPr vert="horz" wrap="square" lIns="91440" tIns="45720" rIns="91440" bIns="45720" anchor="t" anchorCtr="0" compatLnSpc="1">
            <a:no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8" name="Segnaposto piè di pagina 5">
            <a:extLst>
              <a:ext uri="{FF2B5EF4-FFF2-40B4-BE49-F238E27FC236}">
                <a16:creationId xmlns="" xmlns:a16="http://schemas.microsoft.com/office/drawing/2014/main" id="{02148429-B207-43D2-A3E5-2EE54968DEFE}"/>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19" name="Segnaposto numero diapositiva 6">
            <a:extLst>
              <a:ext uri="{FF2B5EF4-FFF2-40B4-BE49-F238E27FC236}">
                <a16:creationId xmlns="" xmlns:a16="http://schemas.microsoft.com/office/drawing/2014/main" id="{80DEDD8A-FA17-4E8F-9569-D46E38B9A4A7}"/>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6B6A9CC2-8A74-4310-888B-F805C36E80F6}" type="slidenum">
              <a:rPr/>
              <a:pPr lvl="0"/>
              <a:t>‹N›</a:t>
            </a:fld>
            <a:endParaRPr lang="it-IT"/>
          </a:p>
        </p:txBody>
      </p:sp>
      <p:sp>
        <p:nvSpPr>
          <p:cNvPr id="20" name="Segnaposto intestazione 1">
            <a:extLst>
              <a:ext uri="{FF2B5EF4-FFF2-40B4-BE49-F238E27FC236}">
                <a16:creationId xmlns="" xmlns:a16="http://schemas.microsoft.com/office/drawing/2014/main" id="{60C8F60C-7E69-4EA0-B422-0D2F1BEA1E66}"/>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21" name="Segnaposto data 2">
            <a:extLst>
              <a:ext uri="{FF2B5EF4-FFF2-40B4-BE49-F238E27FC236}">
                <a16:creationId xmlns="" xmlns:a16="http://schemas.microsoft.com/office/drawing/2014/main" id="{07466C27-5E5B-4872-ACAB-C51687477B5A}"/>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04CF18B8-95BC-4FCE-B124-F60CE59556C9}" type="datetime1">
              <a:rPr lang="it-IT"/>
              <a:pPr lvl="0"/>
              <a:t>09/03/2021</a:t>
            </a:fld>
            <a:endParaRPr lang="it-IT"/>
          </a:p>
        </p:txBody>
      </p:sp>
      <p:sp>
        <p:nvSpPr>
          <p:cNvPr id="22" name="Segnaposto immagine diapositiva 3">
            <a:extLst>
              <a:ext uri="{FF2B5EF4-FFF2-40B4-BE49-F238E27FC236}">
                <a16:creationId xmlns="" xmlns:a16="http://schemas.microsoft.com/office/drawing/2014/main" id="{3BFEF1C1-FCD0-45FD-A0A3-16EA3D8C1A51}"/>
              </a:ext>
            </a:extLst>
          </p:cNvPr>
          <p:cNvSpPr>
            <a:spLocks noGrp="1" noRot="1" noChangeAspect="1"/>
          </p:cNvSpPr>
          <p:nvPr>
            <p:ph type="sldImg" sz="quarter" idx="4294967295"/>
          </p:nvPr>
        </p:nvSpPr>
        <p:spPr>
          <a:xfrm>
            <a:off x="1249363" y="1279529"/>
            <a:ext cx="4606920" cy="3454402"/>
          </a:xfrm>
          <a:prstGeom prst="rect">
            <a:avLst/>
          </a:prstGeom>
          <a:noFill/>
          <a:ln w="12701">
            <a:solidFill>
              <a:srgbClr val="000000"/>
            </a:solidFill>
            <a:prstDash val="solid"/>
          </a:ln>
        </p:spPr>
      </p:sp>
      <p:sp>
        <p:nvSpPr>
          <p:cNvPr id="23" name="Segnaposto note 4">
            <a:extLst>
              <a:ext uri="{FF2B5EF4-FFF2-40B4-BE49-F238E27FC236}">
                <a16:creationId xmlns="" xmlns:a16="http://schemas.microsoft.com/office/drawing/2014/main" id="{A74D9212-78A3-4CD9-86FF-96F880E27384}"/>
              </a:ext>
            </a:extLst>
          </p:cNvPr>
          <p:cNvSpPr txBox="1">
            <a:spLocks noGrp="1"/>
          </p:cNvSpPr>
          <p:nvPr>
            <p:ph type="body" sz="quarter" idx="4294967295"/>
          </p:nvPr>
        </p:nvSpPr>
        <p:spPr>
          <a:xfrm>
            <a:off x="711202" y="4926009"/>
            <a:ext cx="5683252" cy="4029075"/>
          </a:xfrm>
          <a:prstGeom prst="rect">
            <a:avLst/>
          </a:prstGeom>
          <a:noFill/>
          <a:ln>
            <a:noFill/>
          </a:ln>
        </p:spPr>
        <p:txBody>
          <a:bodyPr vert="horz" wrap="square" lIns="91440" tIns="45720" rIns="91440" bIns="45720" anchor="t" anchorCtr="0" compatLnSpc="1">
            <a:no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4" name="Segnaposto piè di pagina 5">
            <a:extLst>
              <a:ext uri="{FF2B5EF4-FFF2-40B4-BE49-F238E27FC236}">
                <a16:creationId xmlns="" xmlns:a16="http://schemas.microsoft.com/office/drawing/2014/main" id="{C992F9D2-D58B-4ACC-AECE-0C34A8B00000}"/>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25" name="Segnaposto numero diapositiva 6">
            <a:extLst>
              <a:ext uri="{FF2B5EF4-FFF2-40B4-BE49-F238E27FC236}">
                <a16:creationId xmlns="" xmlns:a16="http://schemas.microsoft.com/office/drawing/2014/main" id="{577E2EF4-96AE-4B4E-BE89-2D6352341E73}"/>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EF54E7E1-29FD-4823-8CA5-9F62A17EB917}" type="slidenum">
              <a:rPr/>
              <a:pPr lvl="0"/>
              <a:t>‹N›</a:t>
            </a:fld>
            <a:endParaRPr lang="it-IT"/>
          </a:p>
        </p:txBody>
      </p:sp>
      <p:sp>
        <p:nvSpPr>
          <p:cNvPr id="26" name="Segnaposto intestazione 1">
            <a:extLst>
              <a:ext uri="{FF2B5EF4-FFF2-40B4-BE49-F238E27FC236}">
                <a16:creationId xmlns="" xmlns:a16="http://schemas.microsoft.com/office/drawing/2014/main" id="{BBCD165E-B3F9-4762-902A-E1673916BDEE}"/>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27" name="Segnaposto data 2">
            <a:extLst>
              <a:ext uri="{FF2B5EF4-FFF2-40B4-BE49-F238E27FC236}">
                <a16:creationId xmlns="" xmlns:a16="http://schemas.microsoft.com/office/drawing/2014/main" id="{A3C72C3E-FFA1-4056-955F-A3461942BE2A}"/>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EC6A7506-0647-4312-B951-0BF31B94BF35}" type="datetime1">
              <a:rPr lang="it-IT"/>
              <a:pPr lvl="0"/>
              <a:t>09/03/2021</a:t>
            </a:fld>
            <a:endParaRPr lang="it-IT"/>
          </a:p>
        </p:txBody>
      </p:sp>
      <p:sp>
        <p:nvSpPr>
          <p:cNvPr id="28" name="Segnaposto immagine diapositiva 3">
            <a:extLst>
              <a:ext uri="{FF2B5EF4-FFF2-40B4-BE49-F238E27FC236}">
                <a16:creationId xmlns="" xmlns:a16="http://schemas.microsoft.com/office/drawing/2014/main" id="{D115ED5B-2959-4847-B421-01F6745C8608}"/>
              </a:ext>
            </a:extLst>
          </p:cNvPr>
          <p:cNvSpPr>
            <a:spLocks noGrp="1" noRot="1" noChangeAspect="1"/>
          </p:cNvSpPr>
          <p:nvPr>
            <p:ph type="sldImg" sz="quarter" idx="4294967295"/>
          </p:nvPr>
        </p:nvSpPr>
        <p:spPr>
          <a:xfrm>
            <a:off x="1249363" y="1279529"/>
            <a:ext cx="4606920" cy="3454402"/>
          </a:xfrm>
          <a:prstGeom prst="rect">
            <a:avLst/>
          </a:prstGeom>
          <a:noFill/>
          <a:ln w="12701">
            <a:solidFill>
              <a:srgbClr val="000000"/>
            </a:solidFill>
            <a:prstDash val="solid"/>
          </a:ln>
        </p:spPr>
      </p:sp>
      <p:sp>
        <p:nvSpPr>
          <p:cNvPr id="29" name="Segnaposto note 4">
            <a:extLst>
              <a:ext uri="{FF2B5EF4-FFF2-40B4-BE49-F238E27FC236}">
                <a16:creationId xmlns="" xmlns:a16="http://schemas.microsoft.com/office/drawing/2014/main" id="{82145D72-695E-46F5-8921-E9A5C63D2D14}"/>
              </a:ext>
            </a:extLst>
          </p:cNvPr>
          <p:cNvSpPr txBox="1">
            <a:spLocks noGrp="1"/>
          </p:cNvSpPr>
          <p:nvPr>
            <p:ph type="body" sz="quarter" idx="4294967295"/>
          </p:nvPr>
        </p:nvSpPr>
        <p:spPr>
          <a:xfrm>
            <a:off x="711202" y="4926009"/>
            <a:ext cx="5683252" cy="4029075"/>
          </a:xfrm>
          <a:prstGeom prst="rect">
            <a:avLst/>
          </a:prstGeom>
          <a:noFill/>
          <a:ln>
            <a:noFill/>
          </a:ln>
        </p:spPr>
        <p:txBody>
          <a:bodyPr vert="horz" wrap="square" lIns="91440" tIns="45720" rIns="91440" bIns="45720" anchor="t" anchorCtr="0" compatLnSpc="1">
            <a:no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30" name="Segnaposto piè di pagina 5">
            <a:extLst>
              <a:ext uri="{FF2B5EF4-FFF2-40B4-BE49-F238E27FC236}">
                <a16:creationId xmlns="" xmlns:a16="http://schemas.microsoft.com/office/drawing/2014/main" id="{6268A45D-7E35-4F2B-B98B-83A6A6BBF28F}"/>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31" name="Segnaposto numero diapositiva 6">
            <a:extLst>
              <a:ext uri="{FF2B5EF4-FFF2-40B4-BE49-F238E27FC236}">
                <a16:creationId xmlns="" xmlns:a16="http://schemas.microsoft.com/office/drawing/2014/main" id="{4F10098E-D938-44EE-95B0-9302A01F9B36}"/>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172EA582-2A28-42E2-BFC7-F44BF3AD6672}" type="slidenum">
              <a:rPr/>
              <a:pPr lvl="0"/>
              <a:t>‹N›</a:t>
            </a:fld>
            <a:endParaRPr lang="it-IT"/>
          </a:p>
        </p:txBody>
      </p:sp>
      <p:sp>
        <p:nvSpPr>
          <p:cNvPr id="32" name="Segnaposto intestazione 1">
            <a:extLst>
              <a:ext uri="{FF2B5EF4-FFF2-40B4-BE49-F238E27FC236}">
                <a16:creationId xmlns="" xmlns:a16="http://schemas.microsoft.com/office/drawing/2014/main" id="{C598EFF6-E955-496A-8C2B-1A7ABB6FA741}"/>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33" name="Segnaposto data 2">
            <a:extLst>
              <a:ext uri="{FF2B5EF4-FFF2-40B4-BE49-F238E27FC236}">
                <a16:creationId xmlns="" xmlns:a16="http://schemas.microsoft.com/office/drawing/2014/main" id="{2034DAF8-59B9-4DD9-AC3B-58B6AD38750D}"/>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956F2B12-AB51-481B-B20F-813F1884BD7F}" type="datetime1">
              <a:rPr lang="it-IT"/>
              <a:pPr lvl="0"/>
              <a:t>09/03/2021</a:t>
            </a:fld>
            <a:endParaRPr lang="it-IT"/>
          </a:p>
        </p:txBody>
      </p:sp>
      <p:sp>
        <p:nvSpPr>
          <p:cNvPr id="34" name="Segnaposto immagine diapositiva 3">
            <a:extLst>
              <a:ext uri="{FF2B5EF4-FFF2-40B4-BE49-F238E27FC236}">
                <a16:creationId xmlns="" xmlns:a16="http://schemas.microsoft.com/office/drawing/2014/main" id="{9FA71A9B-D5B2-4F2F-9395-A7C24A989E0F}"/>
              </a:ext>
            </a:extLst>
          </p:cNvPr>
          <p:cNvSpPr>
            <a:spLocks noGrp="1" noRot="1" noChangeAspect="1"/>
          </p:cNvSpPr>
          <p:nvPr>
            <p:ph type="sldImg" sz="quarter" idx="4294967295"/>
          </p:nvPr>
        </p:nvSpPr>
        <p:spPr>
          <a:xfrm>
            <a:off x="1249363" y="1279529"/>
            <a:ext cx="4606920" cy="3454402"/>
          </a:xfrm>
          <a:prstGeom prst="rect">
            <a:avLst/>
          </a:prstGeom>
          <a:noFill/>
          <a:ln w="12701">
            <a:solidFill>
              <a:srgbClr val="000000"/>
            </a:solidFill>
            <a:prstDash val="solid"/>
          </a:ln>
        </p:spPr>
      </p:sp>
      <p:sp>
        <p:nvSpPr>
          <p:cNvPr id="35" name="Segnaposto note 4">
            <a:extLst>
              <a:ext uri="{FF2B5EF4-FFF2-40B4-BE49-F238E27FC236}">
                <a16:creationId xmlns="" xmlns:a16="http://schemas.microsoft.com/office/drawing/2014/main" id="{3BB91177-CC3F-4896-A362-2415E81AAF61}"/>
              </a:ext>
            </a:extLst>
          </p:cNvPr>
          <p:cNvSpPr txBox="1">
            <a:spLocks noGrp="1"/>
          </p:cNvSpPr>
          <p:nvPr>
            <p:ph type="body" sz="quarter" idx="4294967295"/>
          </p:nvPr>
        </p:nvSpPr>
        <p:spPr>
          <a:xfrm>
            <a:off x="711202" y="4926009"/>
            <a:ext cx="5683252" cy="4029075"/>
          </a:xfrm>
          <a:prstGeom prst="rect">
            <a:avLst/>
          </a:prstGeom>
          <a:noFill/>
          <a:ln>
            <a:noFill/>
          </a:ln>
        </p:spPr>
        <p:txBody>
          <a:bodyPr vert="horz" wrap="square" lIns="91440" tIns="45720" rIns="91440" bIns="45720" anchor="t" anchorCtr="0" compatLnSpc="1">
            <a:no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36" name="Segnaposto piè di pagina 5">
            <a:extLst>
              <a:ext uri="{FF2B5EF4-FFF2-40B4-BE49-F238E27FC236}">
                <a16:creationId xmlns="" xmlns:a16="http://schemas.microsoft.com/office/drawing/2014/main" id="{7405E646-788D-4B51-BF10-18CE97492E19}"/>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37" name="Segnaposto numero diapositiva 6">
            <a:extLst>
              <a:ext uri="{FF2B5EF4-FFF2-40B4-BE49-F238E27FC236}">
                <a16:creationId xmlns="" xmlns:a16="http://schemas.microsoft.com/office/drawing/2014/main" id="{93E479C0-CD37-4C96-8D9F-47C4785BDB4E}"/>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4BB6BF7D-3C82-4AE5-B9A3-A0B0460619FC}" type="slidenum">
              <a:rPr/>
              <a:pPr lvl="0"/>
              <a:t>‹N›</a:t>
            </a:fld>
            <a:endParaRPr lang="it-IT"/>
          </a:p>
        </p:txBody>
      </p:sp>
      <p:sp>
        <p:nvSpPr>
          <p:cNvPr id="38" name="Segnaposto intestazione 1">
            <a:extLst>
              <a:ext uri="{FF2B5EF4-FFF2-40B4-BE49-F238E27FC236}">
                <a16:creationId xmlns="" xmlns:a16="http://schemas.microsoft.com/office/drawing/2014/main" id="{D65C028C-9449-4322-BC9D-94E33D7B1680}"/>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39" name="Segnaposto data 2">
            <a:extLst>
              <a:ext uri="{FF2B5EF4-FFF2-40B4-BE49-F238E27FC236}">
                <a16:creationId xmlns="" xmlns:a16="http://schemas.microsoft.com/office/drawing/2014/main" id="{D8A5DDC9-6704-4C33-A0D2-3C95ACBF1F15}"/>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FA266E48-866B-4B26-BA50-DA57E4EECF17}" type="datetime1">
              <a:rPr lang="it-IT"/>
              <a:pPr lvl="0"/>
              <a:t>09/03/2021</a:t>
            </a:fld>
            <a:endParaRPr lang="it-IT"/>
          </a:p>
        </p:txBody>
      </p:sp>
      <p:sp>
        <p:nvSpPr>
          <p:cNvPr id="40" name="Segnaposto immagine diapositiva 3">
            <a:extLst>
              <a:ext uri="{FF2B5EF4-FFF2-40B4-BE49-F238E27FC236}">
                <a16:creationId xmlns="" xmlns:a16="http://schemas.microsoft.com/office/drawing/2014/main" id="{1309BC6A-BF30-44E0-B264-F4A2AA60DC20}"/>
              </a:ext>
            </a:extLst>
          </p:cNvPr>
          <p:cNvSpPr>
            <a:spLocks noGrp="1" noRot="1" noChangeAspect="1"/>
          </p:cNvSpPr>
          <p:nvPr>
            <p:ph type="sldImg" sz="quarter" idx="4294967295"/>
          </p:nvPr>
        </p:nvSpPr>
        <p:spPr>
          <a:xfrm>
            <a:off x="1249363" y="1279529"/>
            <a:ext cx="4606920" cy="3454402"/>
          </a:xfrm>
          <a:prstGeom prst="rect">
            <a:avLst/>
          </a:prstGeom>
          <a:noFill/>
          <a:ln w="12701">
            <a:solidFill>
              <a:srgbClr val="000000"/>
            </a:solidFill>
            <a:prstDash val="solid"/>
          </a:ln>
        </p:spPr>
      </p:sp>
      <p:sp>
        <p:nvSpPr>
          <p:cNvPr id="41" name="Segnaposto note 4">
            <a:extLst>
              <a:ext uri="{FF2B5EF4-FFF2-40B4-BE49-F238E27FC236}">
                <a16:creationId xmlns="" xmlns:a16="http://schemas.microsoft.com/office/drawing/2014/main" id="{3039F887-D688-430F-9B9C-FB067E8B6B4A}"/>
              </a:ext>
            </a:extLst>
          </p:cNvPr>
          <p:cNvSpPr txBox="1">
            <a:spLocks noGrp="1"/>
          </p:cNvSpPr>
          <p:nvPr>
            <p:ph type="body" sz="quarter" idx="4294967295"/>
          </p:nvPr>
        </p:nvSpPr>
        <p:spPr>
          <a:xfrm>
            <a:off x="711202" y="4926009"/>
            <a:ext cx="5683252" cy="4029075"/>
          </a:xfrm>
          <a:prstGeom prst="rect">
            <a:avLst/>
          </a:prstGeom>
          <a:noFill/>
          <a:ln>
            <a:noFill/>
          </a:ln>
        </p:spPr>
        <p:txBody>
          <a:bodyPr vert="horz" wrap="square" lIns="91440" tIns="45720" rIns="91440" bIns="45720" anchor="t" anchorCtr="0" compatLnSpc="1">
            <a:no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2" name="Segnaposto piè di pagina 5">
            <a:extLst>
              <a:ext uri="{FF2B5EF4-FFF2-40B4-BE49-F238E27FC236}">
                <a16:creationId xmlns="" xmlns:a16="http://schemas.microsoft.com/office/drawing/2014/main" id="{CFBDDB8F-4EF7-4B97-BA04-DFDC90B5866D}"/>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43" name="Segnaposto numero diapositiva 6">
            <a:extLst>
              <a:ext uri="{FF2B5EF4-FFF2-40B4-BE49-F238E27FC236}">
                <a16:creationId xmlns="" xmlns:a16="http://schemas.microsoft.com/office/drawing/2014/main" id="{154854D7-E626-48A8-89C9-159C26B63163}"/>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7EAEBC18-28C0-4C26-A3C1-FC143AE3CD68}" type="slidenum">
              <a:rPr/>
              <a:pPr lvl="0"/>
              <a:t>‹N›</a:t>
            </a:fld>
            <a:endParaRPr lang="it-IT"/>
          </a:p>
        </p:txBody>
      </p:sp>
      <p:sp>
        <p:nvSpPr>
          <p:cNvPr id="44" name="Segnaposto intestazione 1">
            <a:extLst>
              <a:ext uri="{FF2B5EF4-FFF2-40B4-BE49-F238E27FC236}">
                <a16:creationId xmlns="" xmlns:a16="http://schemas.microsoft.com/office/drawing/2014/main" id="{E6B1F189-24FE-4BF5-B872-8C4C37C2E4C9}"/>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45" name="Segnaposto data 2">
            <a:extLst>
              <a:ext uri="{FF2B5EF4-FFF2-40B4-BE49-F238E27FC236}">
                <a16:creationId xmlns="" xmlns:a16="http://schemas.microsoft.com/office/drawing/2014/main" id="{00D64329-C5FD-4AF6-A85C-9B1DD5913321}"/>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A4639B71-2CAF-4B52-A00F-90C37FEFB6F9}" type="datetime1">
              <a:rPr lang="it-IT"/>
              <a:pPr lvl="0"/>
              <a:t>09/03/2021</a:t>
            </a:fld>
            <a:endParaRPr lang="it-IT"/>
          </a:p>
        </p:txBody>
      </p:sp>
      <p:sp>
        <p:nvSpPr>
          <p:cNvPr id="46" name="Segnaposto immagine diapositiva 3">
            <a:extLst>
              <a:ext uri="{FF2B5EF4-FFF2-40B4-BE49-F238E27FC236}">
                <a16:creationId xmlns="" xmlns:a16="http://schemas.microsoft.com/office/drawing/2014/main" id="{FDD3FBE9-ACEE-45A3-9499-73CF647B016C}"/>
              </a:ext>
            </a:extLst>
          </p:cNvPr>
          <p:cNvSpPr>
            <a:spLocks noGrp="1" noRot="1" noChangeAspect="1"/>
          </p:cNvSpPr>
          <p:nvPr>
            <p:ph type="sldImg" sz="quarter" idx="4294967295"/>
          </p:nvPr>
        </p:nvSpPr>
        <p:spPr>
          <a:xfrm>
            <a:off x="1249363" y="1279529"/>
            <a:ext cx="4606920" cy="3454402"/>
          </a:xfrm>
          <a:prstGeom prst="rect">
            <a:avLst/>
          </a:prstGeom>
          <a:noFill/>
          <a:ln w="12701">
            <a:solidFill>
              <a:srgbClr val="000000"/>
            </a:solidFill>
            <a:prstDash val="solid"/>
          </a:ln>
        </p:spPr>
      </p:sp>
      <p:sp>
        <p:nvSpPr>
          <p:cNvPr id="47" name="Segnaposto note 4">
            <a:extLst>
              <a:ext uri="{FF2B5EF4-FFF2-40B4-BE49-F238E27FC236}">
                <a16:creationId xmlns="" xmlns:a16="http://schemas.microsoft.com/office/drawing/2014/main" id="{304458C9-CB56-4541-9608-47BC88EF942C}"/>
              </a:ext>
            </a:extLst>
          </p:cNvPr>
          <p:cNvSpPr txBox="1">
            <a:spLocks noGrp="1"/>
          </p:cNvSpPr>
          <p:nvPr>
            <p:ph type="body" sz="quarter" idx="4294967295"/>
          </p:nvPr>
        </p:nvSpPr>
        <p:spPr>
          <a:xfrm>
            <a:off x="711202" y="4926009"/>
            <a:ext cx="5683252" cy="4029075"/>
          </a:xfrm>
          <a:prstGeom prst="rect">
            <a:avLst/>
          </a:prstGeom>
          <a:noFill/>
          <a:ln>
            <a:noFill/>
          </a:ln>
        </p:spPr>
        <p:txBody>
          <a:bodyPr vert="horz" wrap="square" lIns="91440" tIns="45720" rIns="91440" bIns="45720" anchor="t" anchorCtr="0" compatLnSpc="1">
            <a:no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8" name="Segnaposto piè di pagina 5">
            <a:extLst>
              <a:ext uri="{FF2B5EF4-FFF2-40B4-BE49-F238E27FC236}">
                <a16:creationId xmlns="" xmlns:a16="http://schemas.microsoft.com/office/drawing/2014/main" id="{52E1AB22-CD24-4054-A0E0-4E71FD249BEE}"/>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49" name="Segnaposto numero diapositiva 6">
            <a:extLst>
              <a:ext uri="{FF2B5EF4-FFF2-40B4-BE49-F238E27FC236}">
                <a16:creationId xmlns="" xmlns:a16="http://schemas.microsoft.com/office/drawing/2014/main" id="{142112F7-5F53-4F7E-8A85-432C8B224B4E}"/>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F4A1A9E5-34AC-4508-BC59-7D622F4CD1CA}" type="slidenum">
              <a:rPr/>
              <a:pPr lvl="0"/>
              <a:t>‹N›</a:t>
            </a:fld>
            <a:endParaRPr lang="it-IT"/>
          </a:p>
        </p:txBody>
      </p:sp>
      <p:sp>
        <p:nvSpPr>
          <p:cNvPr id="50" name="Segnaposto intestazione 1">
            <a:extLst>
              <a:ext uri="{FF2B5EF4-FFF2-40B4-BE49-F238E27FC236}">
                <a16:creationId xmlns="" xmlns:a16="http://schemas.microsoft.com/office/drawing/2014/main" id="{E8AEA098-C379-4A99-BBDD-7AF59A03E4E9}"/>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51" name="Segnaposto data 2">
            <a:extLst>
              <a:ext uri="{FF2B5EF4-FFF2-40B4-BE49-F238E27FC236}">
                <a16:creationId xmlns="" xmlns:a16="http://schemas.microsoft.com/office/drawing/2014/main" id="{1B6DCF11-7C49-41FE-970A-222D320A3249}"/>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F456BCAB-E9C0-4D98-BCFE-4BD9308359D6}" type="datetime1">
              <a:rPr lang="it-IT"/>
              <a:pPr lvl="0"/>
              <a:t>09/03/2021</a:t>
            </a:fld>
            <a:endParaRPr lang="it-IT"/>
          </a:p>
        </p:txBody>
      </p:sp>
      <p:sp>
        <p:nvSpPr>
          <p:cNvPr id="52" name="Segnaposto immagine diapositiva 3">
            <a:extLst>
              <a:ext uri="{FF2B5EF4-FFF2-40B4-BE49-F238E27FC236}">
                <a16:creationId xmlns="" xmlns:a16="http://schemas.microsoft.com/office/drawing/2014/main" id="{5DFB2671-847C-4DC1-90B5-5865E8674B2B}"/>
              </a:ext>
            </a:extLst>
          </p:cNvPr>
          <p:cNvSpPr>
            <a:spLocks noGrp="1" noRot="1" noChangeAspect="1"/>
          </p:cNvSpPr>
          <p:nvPr>
            <p:ph type="sldImg" sz="quarter" idx="4294967295"/>
          </p:nvPr>
        </p:nvSpPr>
        <p:spPr>
          <a:xfrm>
            <a:off x="1249363" y="1279529"/>
            <a:ext cx="4606920" cy="3454402"/>
          </a:xfrm>
          <a:prstGeom prst="rect">
            <a:avLst/>
          </a:prstGeom>
          <a:noFill/>
          <a:ln w="12701">
            <a:solidFill>
              <a:srgbClr val="000000"/>
            </a:solidFill>
            <a:prstDash val="solid"/>
          </a:ln>
        </p:spPr>
      </p:sp>
      <p:sp>
        <p:nvSpPr>
          <p:cNvPr id="53" name="Segnaposto note 4">
            <a:extLst>
              <a:ext uri="{FF2B5EF4-FFF2-40B4-BE49-F238E27FC236}">
                <a16:creationId xmlns="" xmlns:a16="http://schemas.microsoft.com/office/drawing/2014/main" id="{5FED0BEE-3F6E-47DB-9B5A-8F49DF79F60D}"/>
              </a:ext>
            </a:extLst>
          </p:cNvPr>
          <p:cNvSpPr txBox="1">
            <a:spLocks noGrp="1"/>
          </p:cNvSpPr>
          <p:nvPr>
            <p:ph type="body" sz="quarter" idx="4294967295"/>
          </p:nvPr>
        </p:nvSpPr>
        <p:spPr>
          <a:xfrm>
            <a:off x="711202" y="4926009"/>
            <a:ext cx="5683252" cy="4029075"/>
          </a:xfrm>
          <a:prstGeom prst="rect">
            <a:avLst/>
          </a:prstGeom>
          <a:noFill/>
          <a:ln>
            <a:noFill/>
          </a:ln>
        </p:spPr>
        <p:txBody>
          <a:bodyPr vert="horz" wrap="square" lIns="91440" tIns="45720" rIns="91440" bIns="45720" anchor="t" anchorCtr="0" compatLnSpc="1">
            <a:no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4" name="Segnaposto piè di pagina 5">
            <a:extLst>
              <a:ext uri="{FF2B5EF4-FFF2-40B4-BE49-F238E27FC236}">
                <a16:creationId xmlns="" xmlns:a16="http://schemas.microsoft.com/office/drawing/2014/main" id="{B4B2A298-4B66-4D39-8F72-E098F7393852}"/>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55" name="Segnaposto numero diapositiva 6">
            <a:extLst>
              <a:ext uri="{FF2B5EF4-FFF2-40B4-BE49-F238E27FC236}">
                <a16:creationId xmlns="" xmlns:a16="http://schemas.microsoft.com/office/drawing/2014/main" id="{AD443066-B48D-4760-9349-49D1642EFA4E}"/>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449A62DD-805C-49EC-9057-FD70497F80A1}" type="slidenum">
              <a:rPr/>
              <a:pPr lvl="0"/>
              <a:t>‹N›</a:t>
            </a:fld>
            <a:endParaRPr lang="it-IT"/>
          </a:p>
        </p:txBody>
      </p:sp>
      <p:sp>
        <p:nvSpPr>
          <p:cNvPr id="56" name="Segnaposto intestazione 1">
            <a:extLst>
              <a:ext uri="{FF2B5EF4-FFF2-40B4-BE49-F238E27FC236}">
                <a16:creationId xmlns="" xmlns:a16="http://schemas.microsoft.com/office/drawing/2014/main" id="{3976CE05-AD9C-4435-9F2F-F4DF5CC1456D}"/>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57" name="Segnaposto data 2">
            <a:extLst>
              <a:ext uri="{FF2B5EF4-FFF2-40B4-BE49-F238E27FC236}">
                <a16:creationId xmlns="" xmlns:a16="http://schemas.microsoft.com/office/drawing/2014/main" id="{1908EC9A-86C1-455B-A8CE-C7C4D99B2E7F}"/>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C3F135A1-5A60-4166-B7D6-E0B6EADBFBAE}" type="datetime1">
              <a:rPr lang="it-IT"/>
              <a:pPr lvl="0"/>
              <a:t>09/03/2021</a:t>
            </a:fld>
            <a:endParaRPr lang="it-IT"/>
          </a:p>
        </p:txBody>
      </p:sp>
      <p:sp>
        <p:nvSpPr>
          <p:cNvPr id="58" name="Segnaposto immagine diapositiva 3">
            <a:extLst>
              <a:ext uri="{FF2B5EF4-FFF2-40B4-BE49-F238E27FC236}">
                <a16:creationId xmlns="" xmlns:a16="http://schemas.microsoft.com/office/drawing/2014/main" id="{EF78AFB6-7FDB-4EF3-AAD5-4B39568908C8}"/>
              </a:ext>
            </a:extLst>
          </p:cNvPr>
          <p:cNvSpPr>
            <a:spLocks noGrp="1" noRot="1" noChangeAspect="1"/>
          </p:cNvSpPr>
          <p:nvPr>
            <p:ph type="sldImg" sz="quarter" idx="4294967295"/>
          </p:nvPr>
        </p:nvSpPr>
        <p:spPr>
          <a:xfrm>
            <a:off x="1249363" y="1279529"/>
            <a:ext cx="4606920" cy="3454402"/>
          </a:xfrm>
          <a:prstGeom prst="rect">
            <a:avLst/>
          </a:prstGeom>
          <a:noFill/>
          <a:ln w="12701">
            <a:solidFill>
              <a:srgbClr val="000000"/>
            </a:solidFill>
            <a:prstDash val="solid"/>
          </a:ln>
        </p:spPr>
      </p:sp>
      <p:sp>
        <p:nvSpPr>
          <p:cNvPr id="59" name="Segnaposto note 4">
            <a:extLst>
              <a:ext uri="{FF2B5EF4-FFF2-40B4-BE49-F238E27FC236}">
                <a16:creationId xmlns="" xmlns:a16="http://schemas.microsoft.com/office/drawing/2014/main" id="{1677DDED-3BB3-4828-8A58-72970237C45A}"/>
              </a:ext>
            </a:extLst>
          </p:cNvPr>
          <p:cNvSpPr txBox="1">
            <a:spLocks noGrp="1"/>
          </p:cNvSpPr>
          <p:nvPr>
            <p:ph type="body" sz="quarter" idx="4294967295"/>
          </p:nvPr>
        </p:nvSpPr>
        <p:spPr>
          <a:xfrm>
            <a:off x="711202" y="4926009"/>
            <a:ext cx="5683252" cy="4029075"/>
          </a:xfrm>
          <a:prstGeom prst="rect">
            <a:avLst/>
          </a:prstGeom>
          <a:noFill/>
          <a:ln>
            <a:noFill/>
          </a:ln>
        </p:spPr>
        <p:txBody>
          <a:bodyPr vert="horz" wrap="square" lIns="91440" tIns="45720" rIns="91440" bIns="45720" anchor="t" anchorCtr="0" compatLnSpc="1">
            <a:no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0" name="Segnaposto piè di pagina 5">
            <a:extLst>
              <a:ext uri="{FF2B5EF4-FFF2-40B4-BE49-F238E27FC236}">
                <a16:creationId xmlns="" xmlns:a16="http://schemas.microsoft.com/office/drawing/2014/main" id="{9F6458B0-223C-4CF4-8DE8-027F0D581506}"/>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61" name="Segnaposto numero diapositiva 6">
            <a:extLst>
              <a:ext uri="{FF2B5EF4-FFF2-40B4-BE49-F238E27FC236}">
                <a16:creationId xmlns="" xmlns:a16="http://schemas.microsoft.com/office/drawing/2014/main" id="{F6F62D93-5F66-411F-8D61-3D1F5A679E5A}"/>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598933B7-8677-45D1-908A-CFE0597B85BB}" type="slidenum">
              <a:rPr/>
              <a:pPr lvl="0"/>
              <a:t>‹N›</a:t>
            </a:fld>
            <a:endParaRPr lang="it-IT"/>
          </a:p>
        </p:txBody>
      </p:sp>
      <p:sp>
        <p:nvSpPr>
          <p:cNvPr id="62" name="Segnaposto intestazione 1">
            <a:extLst>
              <a:ext uri="{FF2B5EF4-FFF2-40B4-BE49-F238E27FC236}">
                <a16:creationId xmlns="" xmlns:a16="http://schemas.microsoft.com/office/drawing/2014/main" id="{D2EAA7CF-50CE-4238-AF72-FA3A5BDB0BDC}"/>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63" name="Segnaposto data 2">
            <a:extLst>
              <a:ext uri="{FF2B5EF4-FFF2-40B4-BE49-F238E27FC236}">
                <a16:creationId xmlns="" xmlns:a16="http://schemas.microsoft.com/office/drawing/2014/main" id="{BDA281E2-8677-4D36-9D73-A1C416EA85DF}"/>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206B3876-94AA-4E0D-8D66-E8ECC3653860}" type="datetime1">
              <a:rPr lang="it-IT"/>
              <a:pPr lvl="0"/>
              <a:t>09/03/2021</a:t>
            </a:fld>
            <a:endParaRPr lang="it-IT"/>
          </a:p>
        </p:txBody>
      </p:sp>
      <p:sp>
        <p:nvSpPr>
          <p:cNvPr id="64" name="Segnaposto immagine diapositiva 3">
            <a:extLst>
              <a:ext uri="{FF2B5EF4-FFF2-40B4-BE49-F238E27FC236}">
                <a16:creationId xmlns="" xmlns:a16="http://schemas.microsoft.com/office/drawing/2014/main" id="{D76D17EC-3DF9-4790-AA71-39395190ED15}"/>
              </a:ext>
            </a:extLst>
          </p:cNvPr>
          <p:cNvSpPr>
            <a:spLocks noGrp="1" noRot="1" noChangeAspect="1"/>
          </p:cNvSpPr>
          <p:nvPr>
            <p:ph type="sldImg" sz="quarter" idx="4294967295"/>
          </p:nvPr>
        </p:nvSpPr>
        <p:spPr>
          <a:xfrm>
            <a:off x="1249363" y="1279529"/>
            <a:ext cx="4606920" cy="3454402"/>
          </a:xfrm>
          <a:prstGeom prst="rect">
            <a:avLst/>
          </a:prstGeom>
          <a:noFill/>
          <a:ln w="12701">
            <a:solidFill>
              <a:srgbClr val="000000"/>
            </a:solidFill>
            <a:prstDash val="solid"/>
          </a:ln>
        </p:spPr>
      </p:sp>
      <p:sp>
        <p:nvSpPr>
          <p:cNvPr id="65" name="Segnaposto note 4">
            <a:extLst>
              <a:ext uri="{FF2B5EF4-FFF2-40B4-BE49-F238E27FC236}">
                <a16:creationId xmlns="" xmlns:a16="http://schemas.microsoft.com/office/drawing/2014/main" id="{116E1BEA-31AE-4CD4-A169-C6A77E7408F3}"/>
              </a:ext>
            </a:extLst>
          </p:cNvPr>
          <p:cNvSpPr txBox="1">
            <a:spLocks noGrp="1"/>
          </p:cNvSpPr>
          <p:nvPr>
            <p:ph type="body" sz="quarter" idx="4294967295"/>
          </p:nvPr>
        </p:nvSpPr>
        <p:spPr>
          <a:xfrm>
            <a:off x="711202" y="4926009"/>
            <a:ext cx="5683252" cy="4029075"/>
          </a:xfrm>
          <a:prstGeom prst="rect">
            <a:avLst/>
          </a:prstGeom>
          <a:noFill/>
          <a:ln>
            <a:noFill/>
          </a:ln>
        </p:spPr>
        <p:txBody>
          <a:bodyPr vert="horz" wrap="square" lIns="91440" tIns="45720" rIns="91440" bIns="45720" anchor="t" anchorCtr="0" compatLnSpc="1">
            <a:no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6" name="Segnaposto piè di pagina 5">
            <a:extLst>
              <a:ext uri="{FF2B5EF4-FFF2-40B4-BE49-F238E27FC236}">
                <a16:creationId xmlns="" xmlns:a16="http://schemas.microsoft.com/office/drawing/2014/main" id="{66BBE2B8-91F3-45FC-AABD-9DC1822F80CE}"/>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67" name="Segnaposto numero diapositiva 6">
            <a:extLst>
              <a:ext uri="{FF2B5EF4-FFF2-40B4-BE49-F238E27FC236}">
                <a16:creationId xmlns="" xmlns:a16="http://schemas.microsoft.com/office/drawing/2014/main" id="{365FB0BC-26FD-421C-B981-D75F44F47A71}"/>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0FD8C934-7B92-465A-BD66-1808D8963C98}" type="slidenum">
              <a:rPr/>
              <a:pPr lvl="0"/>
              <a:t>‹N›</a:t>
            </a:fld>
            <a:endParaRPr lang="it-IT"/>
          </a:p>
        </p:txBody>
      </p:sp>
      <p:sp>
        <p:nvSpPr>
          <p:cNvPr id="68" name="Segnaposto intestazione 1">
            <a:extLst>
              <a:ext uri="{FF2B5EF4-FFF2-40B4-BE49-F238E27FC236}">
                <a16:creationId xmlns="" xmlns:a16="http://schemas.microsoft.com/office/drawing/2014/main" id="{E285FB05-765C-4772-ABFD-FFA3E2541FF2}"/>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69" name="Segnaposto data 2">
            <a:extLst>
              <a:ext uri="{FF2B5EF4-FFF2-40B4-BE49-F238E27FC236}">
                <a16:creationId xmlns="" xmlns:a16="http://schemas.microsoft.com/office/drawing/2014/main" id="{98AC6342-51F1-4E08-A236-2FBCC97A1B5A}"/>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B26BD205-2718-4997-888A-0320DAAD8D63}" type="datetime1">
              <a:rPr lang="it-IT"/>
              <a:pPr lvl="0"/>
              <a:t>09/03/2021</a:t>
            </a:fld>
            <a:endParaRPr lang="it-IT"/>
          </a:p>
        </p:txBody>
      </p:sp>
      <p:sp>
        <p:nvSpPr>
          <p:cNvPr id="70" name="Segnaposto immagine diapositiva 3">
            <a:extLst>
              <a:ext uri="{FF2B5EF4-FFF2-40B4-BE49-F238E27FC236}">
                <a16:creationId xmlns="" xmlns:a16="http://schemas.microsoft.com/office/drawing/2014/main" id="{46F877AC-16B2-4FF9-999B-98B3384CFD83}"/>
              </a:ext>
            </a:extLst>
          </p:cNvPr>
          <p:cNvSpPr>
            <a:spLocks noGrp="1" noRot="1" noChangeAspect="1"/>
          </p:cNvSpPr>
          <p:nvPr>
            <p:ph type="sldImg" sz="quarter" idx="4294967295"/>
          </p:nvPr>
        </p:nvSpPr>
        <p:spPr>
          <a:xfrm>
            <a:off x="1249363" y="1279529"/>
            <a:ext cx="4606920" cy="3454402"/>
          </a:xfrm>
          <a:prstGeom prst="rect">
            <a:avLst/>
          </a:prstGeom>
          <a:noFill/>
          <a:ln w="12701">
            <a:solidFill>
              <a:srgbClr val="000000"/>
            </a:solidFill>
            <a:prstDash val="solid"/>
          </a:ln>
        </p:spPr>
      </p:sp>
      <p:sp>
        <p:nvSpPr>
          <p:cNvPr id="71" name="Segnaposto note 4">
            <a:extLst>
              <a:ext uri="{FF2B5EF4-FFF2-40B4-BE49-F238E27FC236}">
                <a16:creationId xmlns="" xmlns:a16="http://schemas.microsoft.com/office/drawing/2014/main" id="{0B8915D4-0B30-4374-84DD-0ED41EFE663D}"/>
              </a:ext>
            </a:extLst>
          </p:cNvPr>
          <p:cNvSpPr txBox="1">
            <a:spLocks noGrp="1"/>
          </p:cNvSpPr>
          <p:nvPr>
            <p:ph type="body" sz="quarter" idx="4294967295"/>
          </p:nvPr>
        </p:nvSpPr>
        <p:spPr>
          <a:xfrm>
            <a:off x="711202" y="4926009"/>
            <a:ext cx="5683252" cy="4029075"/>
          </a:xfrm>
          <a:prstGeom prst="rect">
            <a:avLst/>
          </a:prstGeom>
          <a:noFill/>
          <a:ln>
            <a:noFill/>
          </a:ln>
        </p:spPr>
        <p:txBody>
          <a:bodyPr vert="horz" wrap="square" lIns="91440" tIns="45720" rIns="91440" bIns="45720" anchor="t" anchorCtr="0" compatLnSpc="1">
            <a:no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2" name="Segnaposto piè di pagina 5">
            <a:extLst>
              <a:ext uri="{FF2B5EF4-FFF2-40B4-BE49-F238E27FC236}">
                <a16:creationId xmlns="" xmlns:a16="http://schemas.microsoft.com/office/drawing/2014/main" id="{63DF15BC-B8DD-4ACA-BCC4-B3EDCF7C813F}"/>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73" name="Segnaposto numero diapositiva 6">
            <a:extLst>
              <a:ext uri="{FF2B5EF4-FFF2-40B4-BE49-F238E27FC236}">
                <a16:creationId xmlns="" xmlns:a16="http://schemas.microsoft.com/office/drawing/2014/main" id="{315103F1-7D43-47FE-B870-ADC015CC792B}"/>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DE2E6D57-816F-4540-989F-68CB17566E67}" type="slidenum">
              <a:rPr/>
              <a:pPr lvl="0"/>
              <a:t>‹N›</a:t>
            </a:fld>
            <a:endParaRPr lang="it-IT"/>
          </a:p>
        </p:txBody>
      </p:sp>
      <p:sp>
        <p:nvSpPr>
          <p:cNvPr id="74" name="Segnaposto intestazione 1">
            <a:extLst>
              <a:ext uri="{FF2B5EF4-FFF2-40B4-BE49-F238E27FC236}">
                <a16:creationId xmlns="" xmlns:a16="http://schemas.microsoft.com/office/drawing/2014/main" id="{87D97ADB-DDF9-400D-9AAD-7E91A8D5BA02}"/>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75" name="Segnaposto data 2">
            <a:extLst>
              <a:ext uri="{FF2B5EF4-FFF2-40B4-BE49-F238E27FC236}">
                <a16:creationId xmlns="" xmlns:a16="http://schemas.microsoft.com/office/drawing/2014/main" id="{ACC672F4-C074-47A8-941A-01ACF3009BF1}"/>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82D29078-3A26-4DB9-82B0-125B6B483930}" type="datetime1">
              <a:rPr lang="it-IT"/>
              <a:pPr lvl="0"/>
              <a:t>09/03/2021</a:t>
            </a:fld>
            <a:endParaRPr lang="it-IT"/>
          </a:p>
        </p:txBody>
      </p:sp>
      <p:sp>
        <p:nvSpPr>
          <p:cNvPr id="76" name="Segnaposto immagine diapositiva 3">
            <a:extLst>
              <a:ext uri="{FF2B5EF4-FFF2-40B4-BE49-F238E27FC236}">
                <a16:creationId xmlns="" xmlns:a16="http://schemas.microsoft.com/office/drawing/2014/main" id="{FE5D8C9E-4AE7-47CE-9986-7EADD9D263EC}"/>
              </a:ext>
            </a:extLst>
          </p:cNvPr>
          <p:cNvSpPr>
            <a:spLocks noGrp="1" noRot="1" noChangeAspect="1"/>
          </p:cNvSpPr>
          <p:nvPr>
            <p:ph type="sldImg" sz="quarter" idx="4294967295"/>
          </p:nvPr>
        </p:nvSpPr>
        <p:spPr>
          <a:xfrm>
            <a:off x="1249363" y="1279529"/>
            <a:ext cx="4606920" cy="3454402"/>
          </a:xfrm>
          <a:prstGeom prst="rect">
            <a:avLst/>
          </a:prstGeom>
          <a:noFill/>
          <a:ln w="12701">
            <a:solidFill>
              <a:srgbClr val="000000"/>
            </a:solidFill>
            <a:prstDash val="solid"/>
          </a:ln>
        </p:spPr>
      </p:sp>
      <p:sp>
        <p:nvSpPr>
          <p:cNvPr id="77" name="Segnaposto note 4">
            <a:extLst>
              <a:ext uri="{FF2B5EF4-FFF2-40B4-BE49-F238E27FC236}">
                <a16:creationId xmlns="" xmlns:a16="http://schemas.microsoft.com/office/drawing/2014/main" id="{4D4EDD9C-6F3E-459F-B87B-56AB42A99B10}"/>
              </a:ext>
            </a:extLst>
          </p:cNvPr>
          <p:cNvSpPr txBox="1">
            <a:spLocks noGrp="1"/>
          </p:cNvSpPr>
          <p:nvPr>
            <p:ph type="body" sz="quarter" idx="4294967295"/>
          </p:nvPr>
        </p:nvSpPr>
        <p:spPr>
          <a:xfrm>
            <a:off x="711202" y="4926009"/>
            <a:ext cx="5683252" cy="4029075"/>
          </a:xfrm>
          <a:prstGeom prst="rect">
            <a:avLst/>
          </a:prstGeom>
          <a:noFill/>
          <a:ln>
            <a:noFill/>
          </a:ln>
        </p:spPr>
        <p:txBody>
          <a:bodyPr vert="horz" wrap="square" lIns="91440" tIns="45720" rIns="91440" bIns="45720" anchor="t" anchorCtr="0" compatLnSpc="1">
            <a:no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8" name="Segnaposto piè di pagina 5">
            <a:extLst>
              <a:ext uri="{FF2B5EF4-FFF2-40B4-BE49-F238E27FC236}">
                <a16:creationId xmlns="" xmlns:a16="http://schemas.microsoft.com/office/drawing/2014/main" id="{7198EA65-ED50-473C-838E-253008FE4845}"/>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79" name="Segnaposto numero diapositiva 6">
            <a:extLst>
              <a:ext uri="{FF2B5EF4-FFF2-40B4-BE49-F238E27FC236}">
                <a16:creationId xmlns="" xmlns:a16="http://schemas.microsoft.com/office/drawing/2014/main" id="{7794D952-F9E6-4F0B-B3BC-4DFC096663E9}"/>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B660D14D-B485-4632-A04E-A0777C935887}" type="slidenum">
              <a:rPr/>
              <a:pPr lvl="0"/>
              <a:t>‹N›</a:t>
            </a:fld>
            <a:endParaRPr lang="it-IT"/>
          </a:p>
        </p:txBody>
      </p:sp>
      <p:sp>
        <p:nvSpPr>
          <p:cNvPr id="80" name="Segnaposto intestazione 1">
            <a:extLst>
              <a:ext uri="{FF2B5EF4-FFF2-40B4-BE49-F238E27FC236}">
                <a16:creationId xmlns="" xmlns:a16="http://schemas.microsoft.com/office/drawing/2014/main" id="{207CB1EB-70A5-4F3F-836E-88E613D65220}"/>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81" name="Segnaposto data 2">
            <a:extLst>
              <a:ext uri="{FF2B5EF4-FFF2-40B4-BE49-F238E27FC236}">
                <a16:creationId xmlns="" xmlns:a16="http://schemas.microsoft.com/office/drawing/2014/main" id="{246D7BC1-0841-41CB-B1B9-9F9248697748}"/>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EDEB2017-4EFB-4D69-969C-DEF1E7BD0392}" type="datetime1">
              <a:rPr lang="it-IT"/>
              <a:pPr lvl="0"/>
              <a:t>09/03/2021</a:t>
            </a:fld>
            <a:endParaRPr lang="it-IT"/>
          </a:p>
        </p:txBody>
      </p:sp>
      <p:sp>
        <p:nvSpPr>
          <p:cNvPr id="82" name="Segnaposto immagine diapositiva 3">
            <a:extLst>
              <a:ext uri="{FF2B5EF4-FFF2-40B4-BE49-F238E27FC236}">
                <a16:creationId xmlns="" xmlns:a16="http://schemas.microsoft.com/office/drawing/2014/main" id="{9B31D727-A53E-421D-A678-AB98993E5E0B}"/>
              </a:ext>
            </a:extLst>
          </p:cNvPr>
          <p:cNvSpPr>
            <a:spLocks noGrp="1" noRot="1" noChangeAspect="1"/>
          </p:cNvSpPr>
          <p:nvPr>
            <p:ph type="sldImg" sz="quarter" idx="4294967295"/>
          </p:nvPr>
        </p:nvSpPr>
        <p:spPr>
          <a:xfrm>
            <a:off x="1249363" y="1279529"/>
            <a:ext cx="4606920" cy="3454402"/>
          </a:xfrm>
          <a:prstGeom prst="rect">
            <a:avLst/>
          </a:prstGeom>
          <a:noFill/>
          <a:ln w="12701">
            <a:solidFill>
              <a:srgbClr val="000000"/>
            </a:solidFill>
            <a:prstDash val="solid"/>
          </a:ln>
        </p:spPr>
      </p:sp>
      <p:sp>
        <p:nvSpPr>
          <p:cNvPr id="83" name="Segnaposto note 4">
            <a:extLst>
              <a:ext uri="{FF2B5EF4-FFF2-40B4-BE49-F238E27FC236}">
                <a16:creationId xmlns="" xmlns:a16="http://schemas.microsoft.com/office/drawing/2014/main" id="{146D39DE-95BA-4089-95DA-F61C8B047483}"/>
              </a:ext>
            </a:extLst>
          </p:cNvPr>
          <p:cNvSpPr txBox="1">
            <a:spLocks noGrp="1"/>
          </p:cNvSpPr>
          <p:nvPr>
            <p:ph type="body" sz="quarter" idx="4294967295"/>
          </p:nvPr>
        </p:nvSpPr>
        <p:spPr>
          <a:xfrm>
            <a:off x="711202" y="4926009"/>
            <a:ext cx="5683252" cy="4029075"/>
          </a:xfrm>
          <a:prstGeom prst="rect">
            <a:avLst/>
          </a:prstGeom>
          <a:noFill/>
          <a:ln>
            <a:noFill/>
          </a:ln>
        </p:spPr>
        <p:txBody>
          <a:bodyPr vert="horz" wrap="square" lIns="91440" tIns="45720" rIns="91440" bIns="45720" anchor="t" anchorCtr="0" compatLnSpc="1">
            <a:no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84" name="Segnaposto piè di pagina 5">
            <a:extLst>
              <a:ext uri="{FF2B5EF4-FFF2-40B4-BE49-F238E27FC236}">
                <a16:creationId xmlns="" xmlns:a16="http://schemas.microsoft.com/office/drawing/2014/main" id="{7351A9F3-625A-4259-84AA-B0D0B415F9FC}"/>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85" name="Segnaposto numero diapositiva 6">
            <a:extLst>
              <a:ext uri="{FF2B5EF4-FFF2-40B4-BE49-F238E27FC236}">
                <a16:creationId xmlns="" xmlns:a16="http://schemas.microsoft.com/office/drawing/2014/main" id="{3BB04360-F8B0-49F1-AFC3-17AD4F9AED85}"/>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4E831702-92E7-4450-93B7-C4CC27C09EC5}" type="slidenum">
              <a:rPr/>
              <a:pPr lvl="0"/>
              <a:t>‹N›</a:t>
            </a:fld>
            <a:endParaRPr lang="it-IT"/>
          </a:p>
        </p:txBody>
      </p:sp>
      <p:sp>
        <p:nvSpPr>
          <p:cNvPr id="86" name="Segnaposto intestazione 1">
            <a:extLst>
              <a:ext uri="{FF2B5EF4-FFF2-40B4-BE49-F238E27FC236}">
                <a16:creationId xmlns="" xmlns:a16="http://schemas.microsoft.com/office/drawing/2014/main" id="{ED3179D7-39FE-4420-852C-2160FA72ED05}"/>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87" name="Segnaposto data 2">
            <a:extLst>
              <a:ext uri="{FF2B5EF4-FFF2-40B4-BE49-F238E27FC236}">
                <a16:creationId xmlns="" xmlns:a16="http://schemas.microsoft.com/office/drawing/2014/main" id="{0DB68579-0941-4953-904B-F6DA74987D5C}"/>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A53491A4-6796-4F15-9A9B-320E25140FFB}" type="datetime1">
              <a:rPr lang="it-IT"/>
              <a:pPr lvl="0"/>
              <a:t>09/03/2021</a:t>
            </a:fld>
            <a:endParaRPr lang="it-IT"/>
          </a:p>
        </p:txBody>
      </p:sp>
      <p:sp>
        <p:nvSpPr>
          <p:cNvPr id="88" name="Segnaposto immagine diapositiva 3">
            <a:extLst>
              <a:ext uri="{FF2B5EF4-FFF2-40B4-BE49-F238E27FC236}">
                <a16:creationId xmlns="" xmlns:a16="http://schemas.microsoft.com/office/drawing/2014/main" id="{AE91EEB5-20B1-46B3-A402-83F12CDCED6D}"/>
              </a:ext>
            </a:extLst>
          </p:cNvPr>
          <p:cNvSpPr>
            <a:spLocks noGrp="1" noRot="1" noChangeAspect="1"/>
          </p:cNvSpPr>
          <p:nvPr>
            <p:ph type="sldImg" sz="quarter" idx="4294967295"/>
          </p:nvPr>
        </p:nvSpPr>
        <p:spPr>
          <a:xfrm>
            <a:off x="1249363" y="1279529"/>
            <a:ext cx="4606920" cy="3454402"/>
          </a:xfrm>
          <a:prstGeom prst="rect">
            <a:avLst/>
          </a:prstGeom>
          <a:noFill/>
          <a:ln w="12701">
            <a:solidFill>
              <a:srgbClr val="000000"/>
            </a:solidFill>
            <a:prstDash val="solid"/>
          </a:ln>
        </p:spPr>
      </p:sp>
      <p:sp>
        <p:nvSpPr>
          <p:cNvPr id="89" name="Segnaposto note 4">
            <a:extLst>
              <a:ext uri="{FF2B5EF4-FFF2-40B4-BE49-F238E27FC236}">
                <a16:creationId xmlns="" xmlns:a16="http://schemas.microsoft.com/office/drawing/2014/main" id="{6615EBDA-D14A-4E8A-8E92-BE30E81D893E}"/>
              </a:ext>
            </a:extLst>
          </p:cNvPr>
          <p:cNvSpPr txBox="1">
            <a:spLocks noGrp="1"/>
          </p:cNvSpPr>
          <p:nvPr>
            <p:ph type="body" sz="quarter" idx="4294967295"/>
          </p:nvPr>
        </p:nvSpPr>
        <p:spPr>
          <a:xfrm>
            <a:off x="711202" y="4926009"/>
            <a:ext cx="5683252" cy="4029075"/>
          </a:xfrm>
          <a:prstGeom prst="rect">
            <a:avLst/>
          </a:prstGeom>
          <a:noFill/>
          <a:ln>
            <a:noFill/>
          </a:ln>
        </p:spPr>
        <p:txBody>
          <a:bodyPr vert="horz" wrap="square" lIns="91440" tIns="45720" rIns="91440" bIns="45720" anchor="t" anchorCtr="0" compatLnSpc="1">
            <a:no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90" name="Segnaposto piè di pagina 5">
            <a:extLst>
              <a:ext uri="{FF2B5EF4-FFF2-40B4-BE49-F238E27FC236}">
                <a16:creationId xmlns="" xmlns:a16="http://schemas.microsoft.com/office/drawing/2014/main" id="{F0CA3F24-DBD2-480E-82F1-B9E4D3515892}"/>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91" name="Segnaposto numero diapositiva 6">
            <a:extLst>
              <a:ext uri="{FF2B5EF4-FFF2-40B4-BE49-F238E27FC236}">
                <a16:creationId xmlns="" xmlns:a16="http://schemas.microsoft.com/office/drawing/2014/main" id="{54E61214-7D67-4D16-98CD-10D13FC535C2}"/>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9A531672-AB55-49D0-92EF-05C60E546DD8}" type="slidenum">
              <a:rPr/>
              <a:pPr lvl="0"/>
              <a:t>‹N›</a:t>
            </a:fld>
            <a:endParaRPr lang="it-IT"/>
          </a:p>
        </p:txBody>
      </p:sp>
      <p:sp>
        <p:nvSpPr>
          <p:cNvPr id="92" name="Segnaposto intestazione 1">
            <a:extLst>
              <a:ext uri="{FF2B5EF4-FFF2-40B4-BE49-F238E27FC236}">
                <a16:creationId xmlns="" xmlns:a16="http://schemas.microsoft.com/office/drawing/2014/main" id="{C29C8F4C-6497-4805-9B56-BA45F7DAC4A6}"/>
              </a:ext>
            </a:extLst>
          </p:cNvPr>
          <p:cNvSpPr txBox="1">
            <a:spLocks noGrp="1"/>
          </p:cNvSpPr>
          <p:nvPr>
            <p:ph type="hdr" sz="quarter" idx="10"/>
          </p:nvPr>
        </p:nvSpPr>
        <p:spPr>
          <a:xfrm>
            <a:off x="0" y="0"/>
            <a:ext cx="3078163" cy="512758"/>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93" name="Segnaposto data 2">
            <a:extLst>
              <a:ext uri="{FF2B5EF4-FFF2-40B4-BE49-F238E27FC236}">
                <a16:creationId xmlns="" xmlns:a16="http://schemas.microsoft.com/office/drawing/2014/main" id="{7BB13901-3104-4410-AE49-954A97CCD480}"/>
              </a:ext>
            </a:extLst>
          </p:cNvPr>
          <p:cNvSpPr txBox="1">
            <a:spLocks noGrp="1"/>
          </p:cNvSpPr>
          <p:nvPr>
            <p:ph type="dt" sz="quarter" idx="7"/>
          </p:nvPr>
        </p:nvSpPr>
        <p:spPr>
          <a:xfrm>
            <a:off x="4024310" y="0"/>
            <a:ext cx="3078163" cy="512758"/>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2AAF22B0-97D3-4D19-B7B8-D9B6EAFC55F6}" type="datetime1">
              <a:rPr lang="it-IT"/>
              <a:pPr lvl="0"/>
              <a:t>09/03/2021</a:t>
            </a:fld>
            <a:endParaRPr lang="it-IT"/>
          </a:p>
        </p:txBody>
      </p:sp>
      <p:sp>
        <p:nvSpPr>
          <p:cNvPr id="94" name="Segnaposto immagine diapositiva 3">
            <a:extLst>
              <a:ext uri="{FF2B5EF4-FFF2-40B4-BE49-F238E27FC236}">
                <a16:creationId xmlns="" xmlns:a16="http://schemas.microsoft.com/office/drawing/2014/main" id="{A73E74F5-15A3-4E00-9AC7-3173A6F74D27}"/>
              </a:ext>
            </a:extLst>
          </p:cNvPr>
          <p:cNvSpPr>
            <a:spLocks noGrp="1" noRot="1" noChangeAspect="1"/>
          </p:cNvSpPr>
          <p:nvPr>
            <p:ph type="sldImg" sz="quarter" idx="4294967295"/>
          </p:nvPr>
        </p:nvSpPr>
        <p:spPr>
          <a:xfrm>
            <a:off x="1249363" y="1279529"/>
            <a:ext cx="4606920" cy="3454402"/>
          </a:xfrm>
          <a:prstGeom prst="rect">
            <a:avLst/>
          </a:prstGeom>
          <a:noFill/>
          <a:ln w="12701">
            <a:solidFill>
              <a:srgbClr val="000000"/>
            </a:solidFill>
            <a:prstDash val="solid"/>
          </a:ln>
        </p:spPr>
      </p:sp>
      <p:sp>
        <p:nvSpPr>
          <p:cNvPr id="95" name="Segnaposto note 4">
            <a:extLst>
              <a:ext uri="{FF2B5EF4-FFF2-40B4-BE49-F238E27FC236}">
                <a16:creationId xmlns="" xmlns:a16="http://schemas.microsoft.com/office/drawing/2014/main" id="{3A7AE7B5-78B3-44A0-ABEF-94C6E0EA4F0D}"/>
              </a:ext>
            </a:extLst>
          </p:cNvPr>
          <p:cNvSpPr txBox="1">
            <a:spLocks noGrp="1"/>
          </p:cNvSpPr>
          <p:nvPr>
            <p:ph type="body" sz="quarter" idx="4294967295"/>
          </p:nvPr>
        </p:nvSpPr>
        <p:spPr>
          <a:xfrm>
            <a:off x="711202" y="4926009"/>
            <a:ext cx="5683252" cy="4029075"/>
          </a:xfrm>
          <a:prstGeom prst="rect">
            <a:avLst/>
          </a:prstGeom>
          <a:noFill/>
          <a:ln>
            <a:noFill/>
          </a:ln>
        </p:spPr>
        <p:txBody>
          <a:bodyPr vert="horz" wrap="square" lIns="91440" tIns="45720" rIns="91440" bIns="45720" anchor="t" anchorCtr="0" compatLnSpc="1">
            <a:no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96" name="Segnaposto piè di pagina 5">
            <a:extLst>
              <a:ext uri="{FF2B5EF4-FFF2-40B4-BE49-F238E27FC236}">
                <a16:creationId xmlns="" xmlns:a16="http://schemas.microsoft.com/office/drawing/2014/main" id="{51179AFE-785A-435D-8130-5223D58C47CF}"/>
              </a:ext>
            </a:extLst>
          </p:cNvPr>
          <p:cNvSpPr txBox="1">
            <a:spLocks noGrp="1"/>
          </p:cNvSpPr>
          <p:nvPr>
            <p:ph type="ftr" sz="quarter" idx="9"/>
          </p:nvPr>
        </p:nvSpPr>
        <p:spPr>
          <a:xfrm>
            <a:off x="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97" name="Segnaposto numero diapositiva 6">
            <a:extLst>
              <a:ext uri="{FF2B5EF4-FFF2-40B4-BE49-F238E27FC236}">
                <a16:creationId xmlns="" xmlns:a16="http://schemas.microsoft.com/office/drawing/2014/main" id="{BB94AFDC-E941-4B6C-93EF-685A589C3A8C}"/>
              </a:ext>
            </a:extLst>
          </p:cNvPr>
          <p:cNvSpPr txBox="1">
            <a:spLocks noGrp="1"/>
          </p:cNvSpPr>
          <p:nvPr>
            <p:ph type="sldNum" sz="quarter" idx="8"/>
          </p:nvPr>
        </p:nvSpPr>
        <p:spPr>
          <a:xfrm>
            <a:off x="4024310" y="9721845"/>
            <a:ext cx="3078163" cy="512758"/>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3008DB06-4578-4EB7-8C7A-9B4516DE4246}" type="slidenum">
              <a:rPr/>
              <a:pPr lvl="0"/>
              <a:t>‹N›</a:t>
            </a:fld>
            <a:endParaRPr lang="it-IT"/>
          </a:p>
        </p:txBody>
      </p:sp>
    </p:spTree>
    <p:extLst>
      <p:ext uri="{BB962C8B-B14F-4D97-AF65-F5344CB8AC3E}">
        <p14:creationId xmlns="" xmlns:p14="http://schemas.microsoft.com/office/powerpoint/2010/main" val="1873767390"/>
      </p:ext>
    </p:extLst>
  </p:cSld>
  <p:clrMap bg1="lt1" tx1="dk1" bg2="lt2" tx2="dk2" accent1="accent1" accent2="accent2" accent3="accent3" accent4="accent4" accent5="accent5" accent6="accent6" hlink="hlink" folHlink="folHlink"/>
  <p:notesStyle>
    <a:lvl1pPr marL="0" marR="0" lvl="0" indent="0" algn="l" defTabSz="914400" rtl="0" fontAlgn="auto" hangingPunct="0">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vl2pPr marL="457200" marR="0" lvl="1" indent="0" algn="l" defTabSz="914400" rtl="0" fontAlgn="auto" hangingPunct="0">
      <a:lnSpc>
        <a:spcPct val="100000"/>
      </a:lnSpc>
      <a:spcBef>
        <a:spcPts val="0"/>
      </a:spcBef>
      <a:spcAft>
        <a:spcPts val="0"/>
      </a:spcAft>
      <a:buNone/>
      <a:tabLst/>
      <a:defRPr lang="it-IT" sz="1200" b="0" i="0" u="none" strike="noStrike" kern="1200" cap="none" spc="0" baseline="0">
        <a:solidFill>
          <a:srgbClr val="000000"/>
        </a:solidFill>
        <a:uFillTx/>
        <a:latin typeface="Calibri"/>
      </a:defRPr>
    </a:lvl2pPr>
    <a:lvl3pPr marL="914400" marR="0" lvl="2" indent="0" algn="l" defTabSz="914400" rtl="0" fontAlgn="auto" hangingPunct="0">
      <a:lnSpc>
        <a:spcPct val="100000"/>
      </a:lnSpc>
      <a:spcBef>
        <a:spcPts val="0"/>
      </a:spcBef>
      <a:spcAft>
        <a:spcPts val="0"/>
      </a:spcAft>
      <a:buNone/>
      <a:tabLst/>
      <a:defRPr lang="it-IT" sz="1200" b="0" i="0" u="none" strike="noStrike" kern="1200" cap="none" spc="0" baseline="0">
        <a:solidFill>
          <a:srgbClr val="000000"/>
        </a:solidFill>
        <a:uFillTx/>
        <a:latin typeface="Calibri"/>
      </a:defRPr>
    </a:lvl3pPr>
    <a:lvl4pPr marL="1371600" marR="0" lvl="3" indent="0" algn="l" defTabSz="914400" rtl="0" fontAlgn="auto" hangingPunct="0">
      <a:lnSpc>
        <a:spcPct val="100000"/>
      </a:lnSpc>
      <a:spcBef>
        <a:spcPts val="0"/>
      </a:spcBef>
      <a:spcAft>
        <a:spcPts val="0"/>
      </a:spcAft>
      <a:buNone/>
      <a:tabLst/>
      <a:defRPr lang="it-IT" sz="1200" b="0" i="0" u="none" strike="noStrike" kern="1200" cap="none" spc="0" baseline="0">
        <a:solidFill>
          <a:srgbClr val="000000"/>
        </a:solidFill>
        <a:uFillTx/>
        <a:latin typeface="Calibri"/>
      </a:defRPr>
    </a:lvl4pPr>
    <a:lvl5pPr marL="1828800" marR="0" lvl="4" indent="0" algn="l" defTabSz="914400" rtl="0" fontAlgn="auto" hangingPunct="0">
      <a:lnSpc>
        <a:spcPct val="100000"/>
      </a:lnSpc>
      <a:spcBef>
        <a:spcPts val="0"/>
      </a:spcBef>
      <a:spcAft>
        <a:spcPts val="0"/>
      </a:spcAft>
      <a:buNone/>
      <a:tabLst/>
      <a:defRPr lang="it-IT"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a:extLst>
              <a:ext uri="{FF2B5EF4-FFF2-40B4-BE49-F238E27FC236}">
                <a16:creationId xmlns="" xmlns:a16="http://schemas.microsoft.com/office/drawing/2014/main" id="{76C8A7CD-E4DF-485A-B5B7-8C76B7C6D972}"/>
              </a:ext>
            </a:extLst>
          </p:cNvPr>
          <p:cNvSpPr>
            <a:spLocks noGrp="1" noRot="1" noChangeAspect="1"/>
          </p:cNvSpPr>
          <p:nvPr>
            <p:ph type="sldImg"/>
          </p:nvPr>
        </p:nvSpPr>
        <p:spPr>
          <a:xfrm>
            <a:off x="992188" y="765175"/>
            <a:ext cx="5119687" cy="3840163"/>
          </a:xfrm>
        </p:spPr>
      </p:sp>
      <p:sp>
        <p:nvSpPr>
          <p:cNvPr id="3" name="Segnaposto note 2">
            <a:extLst>
              <a:ext uri="{FF2B5EF4-FFF2-40B4-BE49-F238E27FC236}">
                <a16:creationId xmlns="" xmlns:a16="http://schemas.microsoft.com/office/drawing/2014/main" id="{00BCB3C2-32ED-4C91-91EC-4A69B98A9559}"/>
              </a:ext>
            </a:extLst>
          </p:cNvPr>
          <p:cNvSpPr txBox="1">
            <a:spLocks noGrp="1"/>
          </p:cNvSpPr>
          <p:nvPr>
            <p:ph type="body" sz="quarter" idx="1"/>
          </p:nvPr>
        </p:nvSpPr>
        <p:spPr/>
        <p:txBody>
          <a:bodyPr/>
          <a:lstStyle/>
          <a:p>
            <a:endParaRPr lang="it-IT"/>
          </a:p>
        </p:txBody>
      </p:sp>
      <p:sp>
        <p:nvSpPr>
          <p:cNvPr id="4" name="Segnaposto numero diapositiva 3">
            <a:extLst>
              <a:ext uri="{FF2B5EF4-FFF2-40B4-BE49-F238E27FC236}">
                <a16:creationId xmlns="" xmlns:a16="http://schemas.microsoft.com/office/drawing/2014/main" id="{8FC848DB-0576-4FFD-A875-A829080EFD62}"/>
              </a:ext>
            </a:extLst>
          </p:cNvPr>
          <p:cNvSpPr txBox="1"/>
          <p:nvPr/>
        </p:nvSpPr>
        <p:spPr>
          <a:xfrm>
            <a:off x="4023204" y="9720675"/>
            <a:ext cx="3079205" cy="512301"/>
          </a:xfrm>
          <a:prstGeom prst="rect">
            <a:avLst/>
          </a:prstGeom>
          <a:noFill/>
          <a:ln cap="flat">
            <a:noFill/>
          </a:ln>
        </p:spPr>
        <p:txBody>
          <a:bodyPr vert="horz" wrap="square" lIns="94740" tIns="47375" rIns="94740" bIns="47375"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CAB21A8-F570-41C9-8FF3-D4A484114396}"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a:t>
            </a:fld>
            <a:endParaRPr lang="it-IT" sz="1200" b="0" i="0" u="none" strike="noStrike" kern="1200" cap="none" spc="0" baseline="0">
              <a:solidFill>
                <a:srgbClr val="000000"/>
              </a:solidFill>
              <a:uFillTx/>
              <a:latin typeface="Arial"/>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a:extLst>
              <a:ext uri="{FF2B5EF4-FFF2-40B4-BE49-F238E27FC236}">
                <a16:creationId xmlns="" xmlns:a16="http://schemas.microsoft.com/office/drawing/2014/main" id="{F2D3CAEF-FA51-4EBE-8CA1-87542FBF8FAC}"/>
              </a:ext>
            </a:extLst>
          </p:cNvPr>
          <p:cNvSpPr>
            <a:spLocks noGrp="1" noRot="1" noChangeAspect="1"/>
          </p:cNvSpPr>
          <p:nvPr>
            <p:ph type="sldImg"/>
          </p:nvPr>
        </p:nvSpPr>
        <p:spPr>
          <a:xfrm>
            <a:off x="992188" y="765175"/>
            <a:ext cx="5119687" cy="3840163"/>
          </a:xfrm>
        </p:spPr>
      </p:sp>
      <p:sp>
        <p:nvSpPr>
          <p:cNvPr id="3" name="Segnaposto note 2">
            <a:extLst>
              <a:ext uri="{FF2B5EF4-FFF2-40B4-BE49-F238E27FC236}">
                <a16:creationId xmlns="" xmlns:a16="http://schemas.microsoft.com/office/drawing/2014/main" id="{5B4C53F5-8E2D-405F-9DE7-11F1B6B73A3D}"/>
              </a:ext>
            </a:extLst>
          </p:cNvPr>
          <p:cNvSpPr txBox="1">
            <a:spLocks noGrp="1"/>
          </p:cNvSpPr>
          <p:nvPr>
            <p:ph type="body" sz="quarter" idx="1"/>
          </p:nvPr>
        </p:nvSpPr>
        <p:spPr/>
        <p:txBody>
          <a:bodyPr/>
          <a:lstStyle/>
          <a:p>
            <a:endParaRPr lang="it-IT"/>
          </a:p>
        </p:txBody>
      </p:sp>
      <p:sp>
        <p:nvSpPr>
          <p:cNvPr id="4" name="Segnaposto numero diapositiva 3">
            <a:extLst>
              <a:ext uri="{FF2B5EF4-FFF2-40B4-BE49-F238E27FC236}">
                <a16:creationId xmlns="" xmlns:a16="http://schemas.microsoft.com/office/drawing/2014/main" id="{70D9EB77-1291-423A-8D68-0BA103456A5B}"/>
              </a:ext>
            </a:extLst>
          </p:cNvPr>
          <p:cNvSpPr txBox="1"/>
          <p:nvPr/>
        </p:nvSpPr>
        <p:spPr>
          <a:xfrm>
            <a:off x="4023204" y="9720675"/>
            <a:ext cx="3079205" cy="512301"/>
          </a:xfrm>
          <a:prstGeom prst="rect">
            <a:avLst/>
          </a:prstGeom>
          <a:noFill/>
          <a:ln cap="flat">
            <a:noFill/>
          </a:ln>
        </p:spPr>
        <p:txBody>
          <a:bodyPr vert="horz" wrap="square" lIns="94740" tIns="47375" rIns="94740" bIns="47375"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C5A9E53-AD96-48AE-85C7-9A884CE56E47}"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11</a:t>
            </a:fld>
            <a:endParaRPr lang="it-IT" sz="1200" b="0" i="0" u="none" strike="noStrike" kern="1200" cap="none" spc="0" baseline="0">
              <a:solidFill>
                <a:srgbClr val="000000"/>
              </a:solidFill>
              <a:uFillTx/>
              <a:latin typeface="Arial"/>
              <a:cs typeface="Arial"/>
            </a:endParaRPr>
          </a:p>
        </p:txBody>
      </p:sp>
    </p:spTree>
    <p:extLst>
      <p:ext uri="{BB962C8B-B14F-4D97-AF65-F5344CB8AC3E}">
        <p14:creationId xmlns="" xmlns:p14="http://schemas.microsoft.com/office/powerpoint/2010/main" val="3797871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a:extLst>
              <a:ext uri="{FF2B5EF4-FFF2-40B4-BE49-F238E27FC236}">
                <a16:creationId xmlns="" xmlns:a16="http://schemas.microsoft.com/office/drawing/2014/main" id="{EA0FC8DD-67E7-4A16-9680-0694CDC0E84E}"/>
              </a:ext>
            </a:extLst>
          </p:cNvPr>
          <p:cNvSpPr>
            <a:spLocks noGrp="1" noRot="1" noChangeAspect="1"/>
          </p:cNvSpPr>
          <p:nvPr>
            <p:ph type="sldImg"/>
          </p:nvPr>
        </p:nvSpPr>
        <p:spPr>
          <a:xfrm>
            <a:off x="992188" y="765175"/>
            <a:ext cx="5119687" cy="3840163"/>
          </a:xfrm>
        </p:spPr>
      </p:sp>
      <p:sp>
        <p:nvSpPr>
          <p:cNvPr id="3" name="Segnaposto note 2">
            <a:extLst>
              <a:ext uri="{FF2B5EF4-FFF2-40B4-BE49-F238E27FC236}">
                <a16:creationId xmlns="" xmlns:a16="http://schemas.microsoft.com/office/drawing/2014/main" id="{02EB9398-3B1A-447B-BFC2-47E00D59AD84}"/>
              </a:ext>
            </a:extLst>
          </p:cNvPr>
          <p:cNvSpPr txBox="1">
            <a:spLocks noGrp="1"/>
          </p:cNvSpPr>
          <p:nvPr>
            <p:ph type="body" sz="quarter" idx="1"/>
          </p:nvPr>
        </p:nvSpPr>
        <p:spPr/>
        <p:txBody>
          <a:bodyPr/>
          <a:lstStyle/>
          <a:p>
            <a:endParaRPr lang="it-IT"/>
          </a:p>
        </p:txBody>
      </p:sp>
      <p:sp>
        <p:nvSpPr>
          <p:cNvPr id="4" name="Segnaposto numero diapositiva 3">
            <a:extLst>
              <a:ext uri="{FF2B5EF4-FFF2-40B4-BE49-F238E27FC236}">
                <a16:creationId xmlns="" xmlns:a16="http://schemas.microsoft.com/office/drawing/2014/main" id="{9BEA0FD2-382E-44CE-ABD5-CEC8CE120C60}"/>
              </a:ext>
            </a:extLst>
          </p:cNvPr>
          <p:cNvSpPr txBox="1"/>
          <p:nvPr/>
        </p:nvSpPr>
        <p:spPr>
          <a:xfrm>
            <a:off x="4023204" y="9720675"/>
            <a:ext cx="3079205" cy="512301"/>
          </a:xfrm>
          <a:prstGeom prst="rect">
            <a:avLst/>
          </a:prstGeom>
          <a:noFill/>
          <a:ln cap="flat">
            <a:noFill/>
          </a:ln>
        </p:spPr>
        <p:txBody>
          <a:bodyPr vert="horz" wrap="square" lIns="94740" tIns="47375" rIns="94740" bIns="47375"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26CD0CD-99F5-4580-B8EC-790E1069FFC7}"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12</a:t>
            </a:fld>
            <a:endParaRPr lang="it-IT" sz="1200" b="0" i="0" u="none" strike="noStrike" kern="1200" cap="none" spc="0" baseline="0">
              <a:solidFill>
                <a:srgbClr val="000000"/>
              </a:solidFill>
              <a:uFillTx/>
              <a:latin typeface="Arial"/>
              <a:cs typeface="Arial"/>
            </a:endParaRPr>
          </a:p>
        </p:txBody>
      </p:sp>
    </p:spTree>
    <p:extLst>
      <p:ext uri="{BB962C8B-B14F-4D97-AF65-F5344CB8AC3E}">
        <p14:creationId xmlns="" xmlns:p14="http://schemas.microsoft.com/office/powerpoint/2010/main" val="3596989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a:extLst>
              <a:ext uri="{FF2B5EF4-FFF2-40B4-BE49-F238E27FC236}">
                <a16:creationId xmlns="" xmlns:a16="http://schemas.microsoft.com/office/drawing/2014/main" id="{EA0FC8DD-67E7-4A16-9680-0694CDC0E84E}"/>
              </a:ext>
            </a:extLst>
          </p:cNvPr>
          <p:cNvSpPr>
            <a:spLocks noGrp="1" noRot="1" noChangeAspect="1"/>
          </p:cNvSpPr>
          <p:nvPr>
            <p:ph type="sldImg"/>
          </p:nvPr>
        </p:nvSpPr>
        <p:spPr>
          <a:xfrm>
            <a:off x="992188" y="765175"/>
            <a:ext cx="5119687" cy="3840163"/>
          </a:xfrm>
        </p:spPr>
      </p:sp>
      <p:sp>
        <p:nvSpPr>
          <p:cNvPr id="3" name="Segnaposto note 2">
            <a:extLst>
              <a:ext uri="{FF2B5EF4-FFF2-40B4-BE49-F238E27FC236}">
                <a16:creationId xmlns="" xmlns:a16="http://schemas.microsoft.com/office/drawing/2014/main" id="{02EB9398-3B1A-447B-BFC2-47E00D59AD84}"/>
              </a:ext>
            </a:extLst>
          </p:cNvPr>
          <p:cNvSpPr txBox="1">
            <a:spLocks noGrp="1"/>
          </p:cNvSpPr>
          <p:nvPr>
            <p:ph type="body" sz="quarter" idx="1"/>
          </p:nvPr>
        </p:nvSpPr>
        <p:spPr/>
        <p:txBody>
          <a:bodyPr/>
          <a:lstStyle/>
          <a:p>
            <a:endParaRPr lang="it-IT"/>
          </a:p>
        </p:txBody>
      </p:sp>
      <p:sp>
        <p:nvSpPr>
          <p:cNvPr id="4" name="Segnaposto numero diapositiva 3">
            <a:extLst>
              <a:ext uri="{FF2B5EF4-FFF2-40B4-BE49-F238E27FC236}">
                <a16:creationId xmlns="" xmlns:a16="http://schemas.microsoft.com/office/drawing/2014/main" id="{9BEA0FD2-382E-44CE-ABD5-CEC8CE120C60}"/>
              </a:ext>
            </a:extLst>
          </p:cNvPr>
          <p:cNvSpPr txBox="1"/>
          <p:nvPr/>
        </p:nvSpPr>
        <p:spPr>
          <a:xfrm>
            <a:off x="4023204" y="9720675"/>
            <a:ext cx="3079205" cy="512301"/>
          </a:xfrm>
          <a:prstGeom prst="rect">
            <a:avLst/>
          </a:prstGeom>
          <a:noFill/>
          <a:ln cap="flat">
            <a:noFill/>
          </a:ln>
        </p:spPr>
        <p:txBody>
          <a:bodyPr vert="horz" wrap="square" lIns="94740" tIns="47375" rIns="94740" bIns="47375"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26CD0CD-99F5-4580-B8EC-790E1069FFC7}"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13</a:t>
            </a:fld>
            <a:endParaRPr lang="it-IT" sz="1200" b="0" i="0" u="none" strike="noStrike" kern="1200" cap="none" spc="0" baseline="0">
              <a:solidFill>
                <a:srgbClr val="000000"/>
              </a:solidFill>
              <a:uFillTx/>
              <a:latin typeface="Arial"/>
              <a:cs typeface="Arial"/>
            </a:endParaRPr>
          </a:p>
        </p:txBody>
      </p:sp>
    </p:spTree>
    <p:extLst>
      <p:ext uri="{BB962C8B-B14F-4D97-AF65-F5344CB8AC3E}">
        <p14:creationId xmlns="" xmlns:p14="http://schemas.microsoft.com/office/powerpoint/2010/main" val="76879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a:extLst>
              <a:ext uri="{FF2B5EF4-FFF2-40B4-BE49-F238E27FC236}">
                <a16:creationId xmlns="" xmlns:a16="http://schemas.microsoft.com/office/drawing/2014/main" id="{EA0FC8DD-67E7-4A16-9680-0694CDC0E84E}"/>
              </a:ext>
            </a:extLst>
          </p:cNvPr>
          <p:cNvSpPr>
            <a:spLocks noGrp="1" noRot="1" noChangeAspect="1"/>
          </p:cNvSpPr>
          <p:nvPr>
            <p:ph type="sldImg"/>
          </p:nvPr>
        </p:nvSpPr>
        <p:spPr>
          <a:xfrm>
            <a:off x="992188" y="765175"/>
            <a:ext cx="5119687" cy="3840163"/>
          </a:xfrm>
        </p:spPr>
      </p:sp>
      <p:sp>
        <p:nvSpPr>
          <p:cNvPr id="3" name="Segnaposto note 2">
            <a:extLst>
              <a:ext uri="{FF2B5EF4-FFF2-40B4-BE49-F238E27FC236}">
                <a16:creationId xmlns="" xmlns:a16="http://schemas.microsoft.com/office/drawing/2014/main" id="{02EB9398-3B1A-447B-BFC2-47E00D59AD84}"/>
              </a:ext>
            </a:extLst>
          </p:cNvPr>
          <p:cNvSpPr txBox="1">
            <a:spLocks noGrp="1"/>
          </p:cNvSpPr>
          <p:nvPr>
            <p:ph type="body" sz="quarter" idx="1"/>
          </p:nvPr>
        </p:nvSpPr>
        <p:spPr/>
        <p:txBody>
          <a:bodyPr/>
          <a:lstStyle/>
          <a:p>
            <a:endParaRPr lang="it-IT"/>
          </a:p>
        </p:txBody>
      </p:sp>
      <p:sp>
        <p:nvSpPr>
          <p:cNvPr id="4" name="Segnaposto numero diapositiva 3">
            <a:extLst>
              <a:ext uri="{FF2B5EF4-FFF2-40B4-BE49-F238E27FC236}">
                <a16:creationId xmlns="" xmlns:a16="http://schemas.microsoft.com/office/drawing/2014/main" id="{9BEA0FD2-382E-44CE-ABD5-CEC8CE120C60}"/>
              </a:ext>
            </a:extLst>
          </p:cNvPr>
          <p:cNvSpPr txBox="1"/>
          <p:nvPr/>
        </p:nvSpPr>
        <p:spPr>
          <a:xfrm>
            <a:off x="4023204" y="9720675"/>
            <a:ext cx="3079205" cy="512301"/>
          </a:xfrm>
          <a:prstGeom prst="rect">
            <a:avLst/>
          </a:prstGeom>
          <a:noFill/>
          <a:ln cap="flat">
            <a:noFill/>
          </a:ln>
        </p:spPr>
        <p:txBody>
          <a:bodyPr vert="horz" wrap="square" lIns="94740" tIns="47375" rIns="94740" bIns="47375"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26CD0CD-99F5-4580-B8EC-790E1069FFC7}"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14</a:t>
            </a:fld>
            <a:endParaRPr lang="it-IT" sz="1200" b="0" i="0" u="none" strike="noStrike" kern="1200" cap="none" spc="0" baseline="0">
              <a:solidFill>
                <a:srgbClr val="000000"/>
              </a:solidFill>
              <a:uFillTx/>
              <a:latin typeface="Arial"/>
              <a:cs typeface="Arial"/>
            </a:endParaRPr>
          </a:p>
        </p:txBody>
      </p:sp>
    </p:spTree>
    <p:extLst>
      <p:ext uri="{BB962C8B-B14F-4D97-AF65-F5344CB8AC3E}">
        <p14:creationId xmlns="" xmlns:p14="http://schemas.microsoft.com/office/powerpoint/2010/main" val="2649659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a:extLst>
              <a:ext uri="{FF2B5EF4-FFF2-40B4-BE49-F238E27FC236}">
                <a16:creationId xmlns="" xmlns:a16="http://schemas.microsoft.com/office/drawing/2014/main" id="{76C8A7CD-E4DF-485A-B5B7-8C76B7C6D972}"/>
              </a:ext>
            </a:extLst>
          </p:cNvPr>
          <p:cNvSpPr>
            <a:spLocks noGrp="1" noRot="1" noChangeAspect="1"/>
          </p:cNvSpPr>
          <p:nvPr>
            <p:ph type="sldImg"/>
          </p:nvPr>
        </p:nvSpPr>
        <p:spPr>
          <a:xfrm>
            <a:off x="992188" y="765175"/>
            <a:ext cx="5119687" cy="3840163"/>
          </a:xfrm>
        </p:spPr>
      </p:sp>
      <p:sp>
        <p:nvSpPr>
          <p:cNvPr id="3" name="Segnaposto note 2">
            <a:extLst>
              <a:ext uri="{FF2B5EF4-FFF2-40B4-BE49-F238E27FC236}">
                <a16:creationId xmlns="" xmlns:a16="http://schemas.microsoft.com/office/drawing/2014/main" id="{00BCB3C2-32ED-4C91-91EC-4A69B98A9559}"/>
              </a:ext>
            </a:extLst>
          </p:cNvPr>
          <p:cNvSpPr txBox="1">
            <a:spLocks noGrp="1"/>
          </p:cNvSpPr>
          <p:nvPr>
            <p:ph type="body" sz="quarter" idx="1"/>
          </p:nvPr>
        </p:nvSpPr>
        <p:spPr/>
        <p:txBody>
          <a:bodyPr/>
          <a:lstStyle/>
          <a:p>
            <a:endParaRPr lang="it-IT"/>
          </a:p>
        </p:txBody>
      </p:sp>
      <p:sp>
        <p:nvSpPr>
          <p:cNvPr id="4" name="Segnaposto numero diapositiva 3">
            <a:extLst>
              <a:ext uri="{FF2B5EF4-FFF2-40B4-BE49-F238E27FC236}">
                <a16:creationId xmlns="" xmlns:a16="http://schemas.microsoft.com/office/drawing/2014/main" id="{8FC848DB-0576-4FFD-A875-A829080EFD62}"/>
              </a:ext>
            </a:extLst>
          </p:cNvPr>
          <p:cNvSpPr txBox="1"/>
          <p:nvPr/>
        </p:nvSpPr>
        <p:spPr>
          <a:xfrm>
            <a:off x="4023204" y="9720675"/>
            <a:ext cx="3079205" cy="512301"/>
          </a:xfrm>
          <a:prstGeom prst="rect">
            <a:avLst/>
          </a:prstGeom>
          <a:noFill/>
          <a:ln cap="flat">
            <a:noFill/>
          </a:ln>
        </p:spPr>
        <p:txBody>
          <a:bodyPr vert="horz" wrap="square" lIns="94740" tIns="47375" rIns="94740" bIns="47375"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CAB21A8-F570-41C9-8FF3-D4A484114396}"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a:t>
            </a:fld>
            <a:endParaRPr lang="it-IT" sz="1200" b="0" i="0" u="none" strike="noStrike" kern="1200" cap="none" spc="0" baseline="0">
              <a:solidFill>
                <a:srgbClr val="000000"/>
              </a:solidFill>
              <a:uFillTx/>
              <a:latin typeface="Arial"/>
              <a:cs typeface="Arial"/>
            </a:endParaRPr>
          </a:p>
        </p:txBody>
      </p:sp>
    </p:spTree>
    <p:extLst>
      <p:ext uri="{BB962C8B-B14F-4D97-AF65-F5344CB8AC3E}">
        <p14:creationId xmlns="" xmlns:p14="http://schemas.microsoft.com/office/powerpoint/2010/main" val="4257012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a:extLst>
              <a:ext uri="{FF2B5EF4-FFF2-40B4-BE49-F238E27FC236}">
                <a16:creationId xmlns="" xmlns:a16="http://schemas.microsoft.com/office/drawing/2014/main" id="{76C8A7CD-E4DF-485A-B5B7-8C76B7C6D972}"/>
              </a:ext>
            </a:extLst>
          </p:cNvPr>
          <p:cNvSpPr>
            <a:spLocks noGrp="1" noRot="1" noChangeAspect="1"/>
          </p:cNvSpPr>
          <p:nvPr>
            <p:ph type="sldImg"/>
          </p:nvPr>
        </p:nvSpPr>
        <p:spPr>
          <a:xfrm>
            <a:off x="992188" y="765175"/>
            <a:ext cx="5119687" cy="3840163"/>
          </a:xfrm>
        </p:spPr>
      </p:sp>
      <p:sp>
        <p:nvSpPr>
          <p:cNvPr id="3" name="Segnaposto note 2">
            <a:extLst>
              <a:ext uri="{FF2B5EF4-FFF2-40B4-BE49-F238E27FC236}">
                <a16:creationId xmlns="" xmlns:a16="http://schemas.microsoft.com/office/drawing/2014/main" id="{00BCB3C2-32ED-4C91-91EC-4A69B98A9559}"/>
              </a:ext>
            </a:extLst>
          </p:cNvPr>
          <p:cNvSpPr txBox="1">
            <a:spLocks noGrp="1"/>
          </p:cNvSpPr>
          <p:nvPr>
            <p:ph type="body" sz="quarter" idx="1"/>
          </p:nvPr>
        </p:nvSpPr>
        <p:spPr/>
        <p:txBody>
          <a:bodyPr/>
          <a:lstStyle/>
          <a:p>
            <a:endParaRPr lang="it-IT"/>
          </a:p>
        </p:txBody>
      </p:sp>
      <p:sp>
        <p:nvSpPr>
          <p:cNvPr id="4" name="Segnaposto numero diapositiva 3">
            <a:extLst>
              <a:ext uri="{FF2B5EF4-FFF2-40B4-BE49-F238E27FC236}">
                <a16:creationId xmlns="" xmlns:a16="http://schemas.microsoft.com/office/drawing/2014/main" id="{8FC848DB-0576-4FFD-A875-A829080EFD62}"/>
              </a:ext>
            </a:extLst>
          </p:cNvPr>
          <p:cNvSpPr txBox="1"/>
          <p:nvPr/>
        </p:nvSpPr>
        <p:spPr>
          <a:xfrm>
            <a:off x="4023204" y="9720675"/>
            <a:ext cx="3079205" cy="512301"/>
          </a:xfrm>
          <a:prstGeom prst="rect">
            <a:avLst/>
          </a:prstGeom>
          <a:noFill/>
          <a:ln cap="flat">
            <a:noFill/>
          </a:ln>
        </p:spPr>
        <p:txBody>
          <a:bodyPr vert="horz" wrap="square" lIns="94740" tIns="47375" rIns="94740" bIns="47375"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CAB21A8-F570-41C9-8FF3-D4A484114396}"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3</a:t>
            </a:fld>
            <a:endParaRPr lang="it-IT" sz="1200" b="0" i="0" u="none" strike="noStrike" kern="1200" cap="none" spc="0" baseline="0">
              <a:solidFill>
                <a:srgbClr val="000000"/>
              </a:solidFill>
              <a:uFillTx/>
              <a:latin typeface="Arial"/>
              <a:cs typeface="Arial"/>
            </a:endParaRPr>
          </a:p>
        </p:txBody>
      </p:sp>
    </p:spTree>
    <p:extLst>
      <p:ext uri="{BB962C8B-B14F-4D97-AF65-F5344CB8AC3E}">
        <p14:creationId xmlns="" xmlns:p14="http://schemas.microsoft.com/office/powerpoint/2010/main" val="2854762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a:extLst>
              <a:ext uri="{FF2B5EF4-FFF2-40B4-BE49-F238E27FC236}">
                <a16:creationId xmlns="" xmlns:a16="http://schemas.microsoft.com/office/drawing/2014/main" id="{C8F65214-EC45-493A-82D3-93E18983F43C}"/>
              </a:ext>
            </a:extLst>
          </p:cNvPr>
          <p:cNvSpPr>
            <a:spLocks noGrp="1" noRot="1" noChangeAspect="1"/>
          </p:cNvSpPr>
          <p:nvPr>
            <p:ph type="sldImg"/>
          </p:nvPr>
        </p:nvSpPr>
        <p:spPr>
          <a:xfrm>
            <a:off x="992188" y="765175"/>
            <a:ext cx="5119687" cy="3840163"/>
          </a:xfrm>
        </p:spPr>
      </p:sp>
      <p:sp>
        <p:nvSpPr>
          <p:cNvPr id="3" name="Segnaposto note 2">
            <a:extLst>
              <a:ext uri="{FF2B5EF4-FFF2-40B4-BE49-F238E27FC236}">
                <a16:creationId xmlns="" xmlns:a16="http://schemas.microsoft.com/office/drawing/2014/main" id="{B889EB49-30DD-4613-A664-3E71F4AE12B4}"/>
              </a:ext>
            </a:extLst>
          </p:cNvPr>
          <p:cNvSpPr txBox="1">
            <a:spLocks noGrp="1"/>
          </p:cNvSpPr>
          <p:nvPr>
            <p:ph type="body" sz="quarter" idx="1"/>
          </p:nvPr>
        </p:nvSpPr>
        <p:spPr/>
        <p:txBody>
          <a:bodyPr/>
          <a:lstStyle/>
          <a:p>
            <a:endParaRPr lang="it-IT"/>
          </a:p>
        </p:txBody>
      </p:sp>
      <p:sp>
        <p:nvSpPr>
          <p:cNvPr id="4" name="Segnaposto numero diapositiva 3">
            <a:extLst>
              <a:ext uri="{FF2B5EF4-FFF2-40B4-BE49-F238E27FC236}">
                <a16:creationId xmlns="" xmlns:a16="http://schemas.microsoft.com/office/drawing/2014/main" id="{3CEA63A0-CE14-481A-A612-1EA13FB63C94}"/>
              </a:ext>
            </a:extLst>
          </p:cNvPr>
          <p:cNvSpPr txBox="1"/>
          <p:nvPr/>
        </p:nvSpPr>
        <p:spPr>
          <a:xfrm>
            <a:off x="4023204" y="9720675"/>
            <a:ext cx="3079205" cy="512301"/>
          </a:xfrm>
          <a:prstGeom prst="rect">
            <a:avLst/>
          </a:prstGeom>
          <a:noFill/>
          <a:ln cap="flat">
            <a:noFill/>
          </a:ln>
        </p:spPr>
        <p:txBody>
          <a:bodyPr vert="horz" wrap="square" lIns="94740" tIns="47375" rIns="94740" bIns="47375"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D0A856B-9D04-4101-ACE6-3D120FB02D73}"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4</a:t>
            </a:fld>
            <a:endParaRPr lang="it-IT" sz="1200" b="0" i="0" u="none" strike="noStrike" kern="1200" cap="none" spc="0" baseline="0">
              <a:solidFill>
                <a:srgbClr val="000000"/>
              </a:solidFill>
              <a:uFillTx/>
              <a:latin typeface="Arial"/>
              <a:cs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a:extLst>
              <a:ext uri="{FF2B5EF4-FFF2-40B4-BE49-F238E27FC236}">
                <a16:creationId xmlns="" xmlns:a16="http://schemas.microsoft.com/office/drawing/2014/main" id="{C8F65214-EC45-493A-82D3-93E18983F43C}"/>
              </a:ext>
            </a:extLst>
          </p:cNvPr>
          <p:cNvSpPr>
            <a:spLocks noGrp="1" noRot="1" noChangeAspect="1"/>
          </p:cNvSpPr>
          <p:nvPr>
            <p:ph type="sldImg"/>
          </p:nvPr>
        </p:nvSpPr>
        <p:spPr>
          <a:xfrm>
            <a:off x="992188" y="765175"/>
            <a:ext cx="5119687" cy="3840163"/>
          </a:xfrm>
        </p:spPr>
      </p:sp>
      <p:sp>
        <p:nvSpPr>
          <p:cNvPr id="3" name="Segnaposto note 2">
            <a:extLst>
              <a:ext uri="{FF2B5EF4-FFF2-40B4-BE49-F238E27FC236}">
                <a16:creationId xmlns="" xmlns:a16="http://schemas.microsoft.com/office/drawing/2014/main" id="{B889EB49-30DD-4613-A664-3E71F4AE12B4}"/>
              </a:ext>
            </a:extLst>
          </p:cNvPr>
          <p:cNvSpPr txBox="1">
            <a:spLocks noGrp="1"/>
          </p:cNvSpPr>
          <p:nvPr>
            <p:ph type="body" sz="quarter" idx="1"/>
          </p:nvPr>
        </p:nvSpPr>
        <p:spPr/>
        <p:txBody>
          <a:bodyPr/>
          <a:lstStyle/>
          <a:p>
            <a:endParaRPr lang="it-IT"/>
          </a:p>
        </p:txBody>
      </p:sp>
      <p:sp>
        <p:nvSpPr>
          <p:cNvPr id="4" name="Segnaposto numero diapositiva 3">
            <a:extLst>
              <a:ext uri="{FF2B5EF4-FFF2-40B4-BE49-F238E27FC236}">
                <a16:creationId xmlns="" xmlns:a16="http://schemas.microsoft.com/office/drawing/2014/main" id="{3CEA63A0-CE14-481A-A612-1EA13FB63C94}"/>
              </a:ext>
            </a:extLst>
          </p:cNvPr>
          <p:cNvSpPr txBox="1"/>
          <p:nvPr/>
        </p:nvSpPr>
        <p:spPr>
          <a:xfrm>
            <a:off x="4023204" y="9720675"/>
            <a:ext cx="3079205" cy="512301"/>
          </a:xfrm>
          <a:prstGeom prst="rect">
            <a:avLst/>
          </a:prstGeom>
          <a:noFill/>
          <a:ln cap="flat">
            <a:noFill/>
          </a:ln>
        </p:spPr>
        <p:txBody>
          <a:bodyPr vert="horz" wrap="square" lIns="94740" tIns="47375" rIns="94740" bIns="47375"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D0A856B-9D04-4101-ACE6-3D120FB02D73}"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5</a:t>
            </a:fld>
            <a:endParaRPr lang="it-IT" sz="1200" b="0" i="0" u="none" strike="noStrike" kern="1200" cap="none" spc="0" baseline="0">
              <a:solidFill>
                <a:srgbClr val="000000"/>
              </a:solidFill>
              <a:uFillTx/>
              <a:latin typeface="Arial"/>
              <a:cs typeface="Arial"/>
            </a:endParaRPr>
          </a:p>
        </p:txBody>
      </p:sp>
    </p:spTree>
    <p:extLst>
      <p:ext uri="{BB962C8B-B14F-4D97-AF65-F5344CB8AC3E}">
        <p14:creationId xmlns="" xmlns:p14="http://schemas.microsoft.com/office/powerpoint/2010/main" val="3401187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a:extLst>
              <a:ext uri="{FF2B5EF4-FFF2-40B4-BE49-F238E27FC236}">
                <a16:creationId xmlns="" xmlns:a16="http://schemas.microsoft.com/office/drawing/2014/main" id="{9D8BF44C-A5D3-4901-B6EF-B973817FDFDD}"/>
              </a:ext>
            </a:extLst>
          </p:cNvPr>
          <p:cNvSpPr>
            <a:spLocks noGrp="1" noRot="1" noChangeAspect="1"/>
          </p:cNvSpPr>
          <p:nvPr>
            <p:ph type="sldImg"/>
          </p:nvPr>
        </p:nvSpPr>
        <p:spPr>
          <a:xfrm>
            <a:off x="992188" y="765175"/>
            <a:ext cx="5119687" cy="3840163"/>
          </a:xfrm>
        </p:spPr>
      </p:sp>
      <p:sp>
        <p:nvSpPr>
          <p:cNvPr id="3" name="Segnaposto note 2">
            <a:extLst>
              <a:ext uri="{FF2B5EF4-FFF2-40B4-BE49-F238E27FC236}">
                <a16:creationId xmlns="" xmlns:a16="http://schemas.microsoft.com/office/drawing/2014/main" id="{63A58032-4CA5-42B6-BFEA-F3478714CC1A}"/>
              </a:ext>
            </a:extLst>
          </p:cNvPr>
          <p:cNvSpPr txBox="1">
            <a:spLocks noGrp="1"/>
          </p:cNvSpPr>
          <p:nvPr>
            <p:ph type="body" sz="quarter" idx="1"/>
          </p:nvPr>
        </p:nvSpPr>
        <p:spPr/>
        <p:txBody>
          <a:bodyPr/>
          <a:lstStyle/>
          <a:p>
            <a:endParaRPr lang="it-IT"/>
          </a:p>
        </p:txBody>
      </p:sp>
      <p:sp>
        <p:nvSpPr>
          <p:cNvPr id="4" name="Segnaposto numero diapositiva 3">
            <a:extLst>
              <a:ext uri="{FF2B5EF4-FFF2-40B4-BE49-F238E27FC236}">
                <a16:creationId xmlns="" xmlns:a16="http://schemas.microsoft.com/office/drawing/2014/main" id="{0466D5EF-B856-42FF-8B65-AD50BAF90040}"/>
              </a:ext>
            </a:extLst>
          </p:cNvPr>
          <p:cNvSpPr txBox="1"/>
          <p:nvPr/>
        </p:nvSpPr>
        <p:spPr>
          <a:xfrm>
            <a:off x="4023204" y="9720675"/>
            <a:ext cx="3079205" cy="512301"/>
          </a:xfrm>
          <a:prstGeom prst="rect">
            <a:avLst/>
          </a:prstGeom>
          <a:noFill/>
          <a:ln cap="flat">
            <a:noFill/>
          </a:ln>
        </p:spPr>
        <p:txBody>
          <a:bodyPr vert="horz" wrap="square" lIns="94740" tIns="47375" rIns="94740" bIns="47375"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B90BF30-8FF5-4A76-8B70-ADC237A707A4}"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6</a:t>
            </a:fld>
            <a:endParaRPr lang="it-IT" sz="1200" b="0" i="0" u="none" strike="noStrike" kern="1200" cap="none" spc="0" baseline="0">
              <a:solidFill>
                <a:srgbClr val="000000"/>
              </a:solidFill>
              <a:uFillTx/>
              <a:latin typeface="Arial"/>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a:extLst>
              <a:ext uri="{FF2B5EF4-FFF2-40B4-BE49-F238E27FC236}">
                <a16:creationId xmlns="" xmlns:a16="http://schemas.microsoft.com/office/drawing/2014/main" id="{EA0FC8DD-67E7-4A16-9680-0694CDC0E84E}"/>
              </a:ext>
            </a:extLst>
          </p:cNvPr>
          <p:cNvSpPr>
            <a:spLocks noGrp="1" noRot="1" noChangeAspect="1"/>
          </p:cNvSpPr>
          <p:nvPr>
            <p:ph type="sldImg"/>
          </p:nvPr>
        </p:nvSpPr>
        <p:spPr>
          <a:xfrm>
            <a:off x="992188" y="765175"/>
            <a:ext cx="5119687" cy="3840163"/>
          </a:xfrm>
        </p:spPr>
      </p:sp>
      <p:sp>
        <p:nvSpPr>
          <p:cNvPr id="3" name="Segnaposto note 2">
            <a:extLst>
              <a:ext uri="{FF2B5EF4-FFF2-40B4-BE49-F238E27FC236}">
                <a16:creationId xmlns="" xmlns:a16="http://schemas.microsoft.com/office/drawing/2014/main" id="{02EB9398-3B1A-447B-BFC2-47E00D59AD84}"/>
              </a:ext>
            </a:extLst>
          </p:cNvPr>
          <p:cNvSpPr txBox="1">
            <a:spLocks noGrp="1"/>
          </p:cNvSpPr>
          <p:nvPr>
            <p:ph type="body" sz="quarter" idx="1"/>
          </p:nvPr>
        </p:nvSpPr>
        <p:spPr/>
        <p:txBody>
          <a:bodyPr/>
          <a:lstStyle/>
          <a:p>
            <a:endParaRPr lang="it-IT"/>
          </a:p>
        </p:txBody>
      </p:sp>
      <p:sp>
        <p:nvSpPr>
          <p:cNvPr id="4" name="Segnaposto numero diapositiva 3">
            <a:extLst>
              <a:ext uri="{FF2B5EF4-FFF2-40B4-BE49-F238E27FC236}">
                <a16:creationId xmlns="" xmlns:a16="http://schemas.microsoft.com/office/drawing/2014/main" id="{9BEA0FD2-382E-44CE-ABD5-CEC8CE120C60}"/>
              </a:ext>
            </a:extLst>
          </p:cNvPr>
          <p:cNvSpPr txBox="1"/>
          <p:nvPr/>
        </p:nvSpPr>
        <p:spPr>
          <a:xfrm>
            <a:off x="4023204" y="9720675"/>
            <a:ext cx="3079205" cy="512301"/>
          </a:xfrm>
          <a:prstGeom prst="rect">
            <a:avLst/>
          </a:prstGeom>
          <a:noFill/>
          <a:ln cap="flat">
            <a:noFill/>
          </a:ln>
        </p:spPr>
        <p:txBody>
          <a:bodyPr vert="horz" wrap="square" lIns="94740" tIns="47375" rIns="94740" bIns="47375"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26CD0CD-99F5-4580-B8EC-790E1069FFC7}"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8</a:t>
            </a:fld>
            <a:endParaRPr lang="it-IT" sz="1200" b="0" i="0" u="none" strike="noStrike" kern="1200" cap="none" spc="0" baseline="0">
              <a:solidFill>
                <a:srgbClr val="000000"/>
              </a:solidFill>
              <a:uFillTx/>
              <a:latin typeface="Arial"/>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a:extLst>
              <a:ext uri="{FF2B5EF4-FFF2-40B4-BE49-F238E27FC236}">
                <a16:creationId xmlns="" xmlns:a16="http://schemas.microsoft.com/office/drawing/2014/main" id="{EA0FC8DD-67E7-4A16-9680-0694CDC0E84E}"/>
              </a:ext>
            </a:extLst>
          </p:cNvPr>
          <p:cNvSpPr>
            <a:spLocks noGrp="1" noRot="1" noChangeAspect="1"/>
          </p:cNvSpPr>
          <p:nvPr>
            <p:ph type="sldImg"/>
          </p:nvPr>
        </p:nvSpPr>
        <p:spPr>
          <a:xfrm>
            <a:off x="992188" y="765175"/>
            <a:ext cx="5119687" cy="3840163"/>
          </a:xfrm>
        </p:spPr>
      </p:sp>
      <p:sp>
        <p:nvSpPr>
          <p:cNvPr id="3" name="Segnaposto note 2">
            <a:extLst>
              <a:ext uri="{FF2B5EF4-FFF2-40B4-BE49-F238E27FC236}">
                <a16:creationId xmlns="" xmlns:a16="http://schemas.microsoft.com/office/drawing/2014/main" id="{02EB9398-3B1A-447B-BFC2-47E00D59AD84}"/>
              </a:ext>
            </a:extLst>
          </p:cNvPr>
          <p:cNvSpPr txBox="1">
            <a:spLocks noGrp="1"/>
          </p:cNvSpPr>
          <p:nvPr>
            <p:ph type="body" sz="quarter" idx="1"/>
          </p:nvPr>
        </p:nvSpPr>
        <p:spPr/>
        <p:txBody>
          <a:bodyPr/>
          <a:lstStyle/>
          <a:p>
            <a:endParaRPr lang="it-IT"/>
          </a:p>
        </p:txBody>
      </p:sp>
      <p:sp>
        <p:nvSpPr>
          <p:cNvPr id="4" name="Segnaposto numero diapositiva 3">
            <a:extLst>
              <a:ext uri="{FF2B5EF4-FFF2-40B4-BE49-F238E27FC236}">
                <a16:creationId xmlns="" xmlns:a16="http://schemas.microsoft.com/office/drawing/2014/main" id="{9BEA0FD2-382E-44CE-ABD5-CEC8CE120C60}"/>
              </a:ext>
            </a:extLst>
          </p:cNvPr>
          <p:cNvSpPr txBox="1"/>
          <p:nvPr/>
        </p:nvSpPr>
        <p:spPr>
          <a:xfrm>
            <a:off x="4023204" y="9720675"/>
            <a:ext cx="3079205" cy="512301"/>
          </a:xfrm>
          <a:prstGeom prst="rect">
            <a:avLst/>
          </a:prstGeom>
          <a:noFill/>
          <a:ln cap="flat">
            <a:noFill/>
          </a:ln>
        </p:spPr>
        <p:txBody>
          <a:bodyPr vert="horz" wrap="square" lIns="94740" tIns="47375" rIns="94740" bIns="47375"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26CD0CD-99F5-4580-B8EC-790E1069FFC7}"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9</a:t>
            </a:fld>
            <a:endParaRPr lang="it-IT" sz="1200" b="0" i="0" u="none" strike="noStrike" kern="1200" cap="none" spc="0" baseline="0">
              <a:solidFill>
                <a:srgbClr val="000000"/>
              </a:solidFill>
              <a:uFillTx/>
              <a:latin typeface="Arial"/>
              <a:cs typeface="Arial"/>
            </a:endParaRPr>
          </a:p>
        </p:txBody>
      </p:sp>
    </p:spTree>
    <p:extLst>
      <p:ext uri="{BB962C8B-B14F-4D97-AF65-F5344CB8AC3E}">
        <p14:creationId xmlns="" xmlns:p14="http://schemas.microsoft.com/office/powerpoint/2010/main" val="4171869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a:extLst>
              <a:ext uri="{FF2B5EF4-FFF2-40B4-BE49-F238E27FC236}">
                <a16:creationId xmlns="" xmlns:a16="http://schemas.microsoft.com/office/drawing/2014/main" id="{EA0FC8DD-67E7-4A16-9680-0694CDC0E84E}"/>
              </a:ext>
            </a:extLst>
          </p:cNvPr>
          <p:cNvSpPr>
            <a:spLocks noGrp="1" noRot="1" noChangeAspect="1"/>
          </p:cNvSpPr>
          <p:nvPr>
            <p:ph type="sldImg"/>
          </p:nvPr>
        </p:nvSpPr>
        <p:spPr>
          <a:xfrm>
            <a:off x="992188" y="765175"/>
            <a:ext cx="5119687" cy="3840163"/>
          </a:xfrm>
        </p:spPr>
      </p:sp>
      <p:sp>
        <p:nvSpPr>
          <p:cNvPr id="3" name="Segnaposto note 2">
            <a:extLst>
              <a:ext uri="{FF2B5EF4-FFF2-40B4-BE49-F238E27FC236}">
                <a16:creationId xmlns="" xmlns:a16="http://schemas.microsoft.com/office/drawing/2014/main" id="{02EB9398-3B1A-447B-BFC2-47E00D59AD84}"/>
              </a:ext>
            </a:extLst>
          </p:cNvPr>
          <p:cNvSpPr txBox="1">
            <a:spLocks noGrp="1"/>
          </p:cNvSpPr>
          <p:nvPr>
            <p:ph type="body" sz="quarter" idx="1"/>
          </p:nvPr>
        </p:nvSpPr>
        <p:spPr/>
        <p:txBody>
          <a:bodyPr/>
          <a:lstStyle/>
          <a:p>
            <a:endParaRPr lang="it-IT"/>
          </a:p>
        </p:txBody>
      </p:sp>
      <p:sp>
        <p:nvSpPr>
          <p:cNvPr id="4" name="Segnaposto numero diapositiva 3">
            <a:extLst>
              <a:ext uri="{FF2B5EF4-FFF2-40B4-BE49-F238E27FC236}">
                <a16:creationId xmlns="" xmlns:a16="http://schemas.microsoft.com/office/drawing/2014/main" id="{9BEA0FD2-382E-44CE-ABD5-CEC8CE120C60}"/>
              </a:ext>
            </a:extLst>
          </p:cNvPr>
          <p:cNvSpPr txBox="1"/>
          <p:nvPr/>
        </p:nvSpPr>
        <p:spPr>
          <a:xfrm>
            <a:off x="4023204" y="9720675"/>
            <a:ext cx="3079205" cy="512301"/>
          </a:xfrm>
          <a:prstGeom prst="rect">
            <a:avLst/>
          </a:prstGeom>
          <a:noFill/>
          <a:ln cap="flat">
            <a:noFill/>
          </a:ln>
        </p:spPr>
        <p:txBody>
          <a:bodyPr vert="horz" wrap="square" lIns="94740" tIns="47375" rIns="94740" bIns="47375"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26CD0CD-99F5-4580-B8EC-790E1069FFC7}"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10</a:t>
            </a:fld>
            <a:endParaRPr lang="it-IT" sz="1200" b="0" i="0" u="none" strike="noStrike" kern="1200" cap="none" spc="0" baseline="0">
              <a:solidFill>
                <a:srgbClr val="000000"/>
              </a:solidFill>
              <a:uFillTx/>
              <a:latin typeface="Arial"/>
              <a:cs typeface="Arial"/>
            </a:endParaRPr>
          </a:p>
        </p:txBody>
      </p:sp>
    </p:spTree>
    <p:extLst>
      <p:ext uri="{BB962C8B-B14F-4D97-AF65-F5344CB8AC3E}">
        <p14:creationId xmlns="" xmlns:p14="http://schemas.microsoft.com/office/powerpoint/2010/main" val="7346269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olo">
    <p:spTree>
      <p:nvGrpSpPr>
        <p:cNvPr id="1" name=""/>
        <p:cNvGrpSpPr/>
        <p:nvPr/>
      </p:nvGrpSpPr>
      <p:grpSpPr>
        <a:xfrm>
          <a:off x="0" y="0"/>
          <a:ext cx="0" cy="0"/>
          <a:chOff x="0" y="0"/>
          <a:chExt cx="0" cy="0"/>
        </a:xfrm>
      </p:grpSpPr>
      <p:sp>
        <p:nvSpPr>
          <p:cNvPr id="2" name="Rectangle 5">
            <a:extLst>
              <a:ext uri="{FF2B5EF4-FFF2-40B4-BE49-F238E27FC236}">
                <a16:creationId xmlns="" xmlns:a16="http://schemas.microsoft.com/office/drawing/2014/main" id="{9F8B8FDC-30E7-4033-9588-18095D004DA1}"/>
              </a:ext>
            </a:extLst>
          </p:cNvPr>
          <p:cNvSpPr txBox="1">
            <a:spLocks noGrp="1"/>
          </p:cNvSpPr>
          <p:nvPr>
            <p:ph type="subTitle" sz="quarter" idx="4294967295"/>
          </p:nvPr>
        </p:nvSpPr>
        <p:spPr>
          <a:xfrm>
            <a:off x="1436321" y="3321055"/>
            <a:ext cx="6400800" cy="792163"/>
          </a:xfrm>
          <a:prstGeom prst="rect">
            <a:avLst/>
          </a:prstGeom>
          <a:noFill/>
          <a:ln>
            <a:noFill/>
          </a:ln>
        </p:spPr>
        <p:txBody>
          <a:bodyPr vert="horz" wrap="square" lIns="91440" tIns="45720" rIns="91440" bIns="45720" anchor="t" anchorCtr="1" compatLnSpc="1">
            <a:noAutofit/>
          </a:bodyPr>
          <a:lstStyle>
            <a:lvl1pPr marL="0" marR="0" lvl="0" indent="0" algn="ctr" fontAlgn="auto">
              <a:lnSpc>
                <a:spcPct val="100000"/>
              </a:lnSpc>
              <a:spcBef>
                <a:spcPts val="700"/>
              </a:spcBef>
              <a:spcAft>
                <a:spcPts val="0"/>
              </a:spcAft>
              <a:buNone/>
              <a:tabLst/>
              <a:defRPr lang="it-IT" b="0" i="1" u="none" strike="noStrike" kern="0" cap="none" spc="0" baseline="0">
                <a:solidFill>
                  <a:srgbClr val="A80000"/>
                </a:solidFill>
                <a:effectLst>
                  <a:outerShdw dist="38096" dir="2700000">
                    <a:srgbClr val="C0C0C0"/>
                  </a:outerShdw>
                </a:effectLst>
                <a:uFillTx/>
                <a:latin typeface="Calibri" pitchFamily="34"/>
              </a:defRPr>
            </a:lvl1pPr>
          </a:lstStyle>
          <a:p>
            <a:pPr lvl="0"/>
            <a:endParaRPr lang="it-IT"/>
          </a:p>
        </p:txBody>
      </p:sp>
      <p:pic>
        <p:nvPicPr>
          <p:cNvPr id="3" name="Picture 2">
            <a:extLst>
              <a:ext uri="{FF2B5EF4-FFF2-40B4-BE49-F238E27FC236}">
                <a16:creationId xmlns="" xmlns:a16="http://schemas.microsoft.com/office/drawing/2014/main" id="{FBB16D0A-3B0E-4E10-8963-AF8D1F3036D4}"/>
              </a:ext>
            </a:extLst>
          </p:cNvPr>
          <p:cNvPicPr>
            <a:picLocks noChangeAspect="1"/>
          </p:cNvPicPr>
          <p:nvPr/>
        </p:nvPicPr>
        <p:blipFill>
          <a:blip r:embed="rId2" cstate="print"/>
          <a:srcRect/>
          <a:stretch>
            <a:fillRect/>
          </a:stretch>
        </p:blipFill>
        <p:spPr>
          <a:xfrm>
            <a:off x="395532" y="332658"/>
            <a:ext cx="3987524" cy="1004130"/>
          </a:xfrm>
          <a:prstGeom prst="rect">
            <a:avLst/>
          </a:prstGeom>
          <a:noFill/>
          <a:ln cap="flat">
            <a:noFill/>
          </a:ln>
        </p:spPr>
      </p:pic>
    </p:spTree>
    <p:extLst>
      <p:ext uri="{BB962C8B-B14F-4D97-AF65-F5344CB8AC3E}">
        <p14:creationId xmlns="" xmlns:p14="http://schemas.microsoft.com/office/powerpoint/2010/main" val="39100297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dice">
    <p:spTree>
      <p:nvGrpSpPr>
        <p:cNvPr id="1" name=""/>
        <p:cNvGrpSpPr/>
        <p:nvPr/>
      </p:nvGrpSpPr>
      <p:grpSpPr>
        <a:xfrm>
          <a:off x="0" y="0"/>
          <a:ext cx="0" cy="0"/>
          <a:chOff x="0" y="0"/>
          <a:chExt cx="0" cy="0"/>
        </a:xfrm>
      </p:grpSpPr>
      <p:sp>
        <p:nvSpPr>
          <p:cNvPr id="3" name="Titolo 1">
            <a:extLst>
              <a:ext uri="{FF2B5EF4-FFF2-40B4-BE49-F238E27FC236}">
                <a16:creationId xmlns="" xmlns:a16="http://schemas.microsoft.com/office/drawing/2014/main" id="{4E765E13-EA66-4C29-A570-F43A9E1BAC9A}"/>
              </a:ext>
            </a:extLst>
          </p:cNvPr>
          <p:cNvSpPr txBox="1">
            <a:spLocks noGrp="1"/>
          </p:cNvSpPr>
          <p:nvPr>
            <p:ph type="title"/>
          </p:nvPr>
        </p:nvSpPr>
        <p:spPr>
          <a:xfrm>
            <a:off x="906014" y="358591"/>
            <a:ext cx="8053203" cy="437915"/>
          </a:xfrm>
          <a:prstGeom prst="rect">
            <a:avLst/>
          </a:prstGeom>
          <a:noFill/>
          <a:ln>
            <a:noFill/>
          </a:ln>
        </p:spPr>
        <p:txBody>
          <a:bodyPr vert="horz" wrap="square" lIns="91440" tIns="45720" rIns="91440" bIns="45720" anchor="ctr" anchorCtr="0" compatLnSpc="1">
            <a:noAutofit/>
          </a:bodyPr>
          <a:lstStyle>
            <a:lvl1pPr marL="0" marR="0" lvl="0" indent="0" fontAlgn="auto">
              <a:lnSpc>
                <a:spcPct val="100000"/>
              </a:lnSpc>
              <a:spcBef>
                <a:spcPts val="0"/>
              </a:spcBef>
              <a:spcAft>
                <a:spcPts val="0"/>
              </a:spcAft>
              <a:tabLst/>
              <a:defRPr lang="it-IT" sz="2200" b="1" i="0" u="none" strike="noStrike" cap="none" spc="0" baseline="0">
                <a:solidFill>
                  <a:srgbClr val="A80000"/>
                </a:solidFill>
                <a:effectLst>
                  <a:outerShdw dist="38096" dir="2700000">
                    <a:srgbClr val="C0C0C0"/>
                  </a:outerShdw>
                </a:effectLst>
                <a:uFillTx/>
                <a:latin typeface="Arial"/>
                <a:cs typeface="Arial" pitchFamily="34"/>
              </a:defRPr>
            </a:lvl1pPr>
          </a:lstStyle>
          <a:p>
            <a:pPr lvl="0"/>
            <a:r>
              <a:rPr lang="it-IT"/>
              <a:t>Agenda</a:t>
            </a:r>
          </a:p>
        </p:txBody>
      </p:sp>
      <p:sp>
        <p:nvSpPr>
          <p:cNvPr id="5" name="Mezza cornice 7">
            <a:extLst>
              <a:ext uri="{FF2B5EF4-FFF2-40B4-BE49-F238E27FC236}">
                <a16:creationId xmlns="" xmlns:a16="http://schemas.microsoft.com/office/drawing/2014/main" id="{96EF2012-8D62-4610-AFB7-0A47CC8AB1BF}"/>
              </a:ext>
            </a:extLst>
          </p:cNvPr>
          <p:cNvSpPr/>
          <p:nvPr/>
        </p:nvSpPr>
        <p:spPr>
          <a:xfrm rot="10799991">
            <a:off x="467395" y="345341"/>
            <a:ext cx="409568" cy="384157"/>
          </a:xfrm>
          <a:custGeom>
            <a:avLst/>
            <a:gdLst>
              <a:gd name="f0" fmla="val 10800000"/>
              <a:gd name="f1" fmla="val 5400000"/>
              <a:gd name="f2" fmla="val 180"/>
              <a:gd name="f3" fmla="val w"/>
              <a:gd name="f4" fmla="val h"/>
              <a:gd name="f5" fmla="val ss"/>
              <a:gd name="f6" fmla="val 0"/>
              <a:gd name="f7" fmla="val 18491"/>
              <a:gd name="f8" fmla="val 19112"/>
              <a:gd name="f9" fmla="+- 0 0 -90"/>
              <a:gd name="f10" fmla="+- 0 0 -180"/>
              <a:gd name="f11" fmla="abs f3"/>
              <a:gd name="f12" fmla="abs f4"/>
              <a:gd name="f13" fmla="abs f5"/>
              <a:gd name="f14" fmla="*/ f9 f0 1"/>
              <a:gd name="f15" fmla="*/ f10 f0 1"/>
              <a:gd name="f16" fmla="?: f11 f3 1"/>
              <a:gd name="f17" fmla="?: f12 f4 1"/>
              <a:gd name="f18" fmla="?: f13 f5 1"/>
              <a:gd name="f19" fmla="*/ f14 1 f2"/>
              <a:gd name="f20" fmla="*/ f15 1 f2"/>
              <a:gd name="f21" fmla="*/ f16 1 21600"/>
              <a:gd name="f22" fmla="*/ f17 1 21600"/>
              <a:gd name="f23" fmla="*/ 21600 f16 1"/>
              <a:gd name="f24" fmla="*/ 21600 f17 1"/>
              <a:gd name="f25" fmla="+- f19 0 f1"/>
              <a:gd name="f26" fmla="+- f20 0 f1"/>
              <a:gd name="f27" fmla="min f22 f21"/>
              <a:gd name="f28" fmla="*/ f23 1 f18"/>
              <a:gd name="f29" fmla="*/ f24 1 f18"/>
              <a:gd name="f30" fmla="val f28"/>
              <a:gd name="f31" fmla="val f29"/>
              <a:gd name="f32" fmla="*/ f6 f27 1"/>
              <a:gd name="f33" fmla="+- f31 0 f6"/>
              <a:gd name="f34" fmla="+- f30 0 f6"/>
              <a:gd name="f35" fmla="*/ f30 f27 1"/>
              <a:gd name="f36" fmla="*/ f31 f27 1"/>
              <a:gd name="f37" fmla="min f34 f33"/>
              <a:gd name="f38" fmla="*/ f37 f8 1"/>
              <a:gd name="f39" fmla="*/ f37 f7 1"/>
              <a:gd name="f40" fmla="*/ f38 1 100000"/>
              <a:gd name="f41" fmla="*/ f39 1 100000"/>
              <a:gd name="f42" fmla="*/ f41 f34 1"/>
              <a:gd name="f43" fmla="*/ f40 f33 1"/>
              <a:gd name="f44" fmla="*/ f40 1 2"/>
              <a:gd name="f45" fmla="*/ f41 1 2"/>
              <a:gd name="f46" fmla="*/ f41 f27 1"/>
              <a:gd name="f47" fmla="*/ f40 f27 1"/>
              <a:gd name="f48" fmla="*/ f42 1 f33"/>
              <a:gd name="f49" fmla="*/ f43 1 f34"/>
              <a:gd name="f50" fmla="*/ f45 f27 1"/>
              <a:gd name="f51" fmla="*/ f44 f27 1"/>
              <a:gd name="f52" fmla="+- f30 0 f48"/>
              <a:gd name="f53" fmla="+- f31 0 f49"/>
              <a:gd name="f54" fmla="+- f53 f31 0"/>
              <a:gd name="f55" fmla="+- f52 f30 0"/>
              <a:gd name="f56" fmla="*/ f52 f27 1"/>
              <a:gd name="f57" fmla="*/ f53 f27 1"/>
              <a:gd name="f58" fmla="*/ f54 1 2"/>
              <a:gd name="f59" fmla="*/ f55 1 2"/>
              <a:gd name="f60" fmla="*/ f59 f27 1"/>
              <a:gd name="f61" fmla="*/ f58 f27 1"/>
            </a:gdLst>
            <a:ahLst/>
            <a:cxnLst>
              <a:cxn ang="3cd4">
                <a:pos x="hc" y="t"/>
              </a:cxn>
              <a:cxn ang="0">
                <a:pos x="r" y="vc"/>
              </a:cxn>
              <a:cxn ang="cd4">
                <a:pos x="hc" y="b"/>
              </a:cxn>
              <a:cxn ang="cd2">
                <a:pos x="l" y="vc"/>
              </a:cxn>
              <a:cxn ang="f25">
                <a:pos x="f60" y="f50"/>
              </a:cxn>
              <a:cxn ang="f26">
                <a:pos x="f51" y="f61"/>
              </a:cxn>
            </a:cxnLst>
            <a:rect l="f32" t="f32" r="f35" b="f36"/>
            <a:pathLst>
              <a:path>
                <a:moveTo>
                  <a:pt x="f32" y="f32"/>
                </a:moveTo>
                <a:lnTo>
                  <a:pt x="f35" y="f32"/>
                </a:lnTo>
                <a:lnTo>
                  <a:pt x="f56" y="f46"/>
                </a:lnTo>
                <a:lnTo>
                  <a:pt x="f47" y="f46"/>
                </a:lnTo>
                <a:lnTo>
                  <a:pt x="f47" y="f57"/>
                </a:lnTo>
                <a:lnTo>
                  <a:pt x="f32" y="f36"/>
                </a:lnTo>
                <a:close/>
              </a:path>
            </a:pathLst>
          </a:custGeom>
          <a:solidFill>
            <a:srgbClr val="A80000"/>
          </a:solidFill>
          <a:ln w="22229" cap="flat">
            <a:solidFill>
              <a:srgbClr val="A80000"/>
            </a:solidFill>
            <a:prstDash val="solid"/>
            <a:round/>
          </a:ln>
          <a:effectLst>
            <a:outerShdw dist="38103" algn="tl">
              <a:srgbClr val="000000">
                <a:alpha val="40000"/>
              </a:srgbClr>
            </a:outerShdw>
          </a:effectLst>
        </p:spPr>
        <p:txBody>
          <a:bodyPr vert="horz" wrap="square" lIns="98682" tIns="49341" rIns="98682" bIns="49341" anchor="t" anchorCtr="1" compatLnSpc="1">
            <a:noAutofit/>
          </a:bodyPr>
          <a:lstStyle/>
          <a:p>
            <a:pPr marL="0" marR="0" lvl="0" indent="0" algn="ctr" defTabSz="914400" rtl="0" fontAlgn="auto" hangingPunct="0">
              <a:lnSpc>
                <a:spcPct val="90000"/>
              </a:lnSpc>
              <a:spcBef>
                <a:spcPts val="400"/>
              </a:spcBef>
              <a:spcAft>
                <a:spcPts val="0"/>
              </a:spcAft>
              <a:buNone/>
              <a:tabLst/>
              <a:defRPr sz="1800" b="0" i="0" u="none" strike="noStrike" kern="0" cap="none" spc="0" baseline="0">
                <a:solidFill>
                  <a:srgbClr val="000000"/>
                </a:solidFill>
                <a:uFillTx/>
              </a:defRPr>
            </a:pPr>
            <a:endParaRPr lang="it-IT" sz="1500" b="1" i="1" u="none" strike="noStrike" kern="1200" cap="none" spc="0" baseline="0">
              <a:solidFill>
                <a:srgbClr val="FFFFFF"/>
              </a:solidFill>
              <a:uFillTx/>
              <a:latin typeface="Arial" pitchFamily="34"/>
              <a:cs typeface="Arial" pitchFamily="34"/>
            </a:endParaRPr>
          </a:p>
        </p:txBody>
      </p:sp>
      <p:sp>
        <p:nvSpPr>
          <p:cNvPr id="6" name="Mezza cornice 9">
            <a:extLst>
              <a:ext uri="{FF2B5EF4-FFF2-40B4-BE49-F238E27FC236}">
                <a16:creationId xmlns="" xmlns:a16="http://schemas.microsoft.com/office/drawing/2014/main" id="{E4C14598-B0BF-4689-A2D9-92D655EBD96F}"/>
              </a:ext>
            </a:extLst>
          </p:cNvPr>
          <p:cNvSpPr/>
          <p:nvPr/>
        </p:nvSpPr>
        <p:spPr>
          <a:xfrm>
            <a:off x="387156" y="260649"/>
            <a:ext cx="409568" cy="384157"/>
          </a:xfrm>
          <a:custGeom>
            <a:avLst/>
            <a:gdLst>
              <a:gd name="f0" fmla="val 10800000"/>
              <a:gd name="f1" fmla="val 5400000"/>
              <a:gd name="f2" fmla="val 180"/>
              <a:gd name="f3" fmla="val w"/>
              <a:gd name="f4" fmla="val h"/>
              <a:gd name="f5" fmla="val ss"/>
              <a:gd name="f6" fmla="val 0"/>
              <a:gd name="f7" fmla="val 18491"/>
              <a:gd name="f8" fmla="val 19112"/>
              <a:gd name="f9" fmla="+- 0 0 -90"/>
              <a:gd name="f10" fmla="+- 0 0 -180"/>
              <a:gd name="f11" fmla="abs f3"/>
              <a:gd name="f12" fmla="abs f4"/>
              <a:gd name="f13" fmla="abs f5"/>
              <a:gd name="f14" fmla="*/ f9 f0 1"/>
              <a:gd name="f15" fmla="*/ f10 f0 1"/>
              <a:gd name="f16" fmla="?: f11 f3 1"/>
              <a:gd name="f17" fmla="?: f12 f4 1"/>
              <a:gd name="f18" fmla="?: f13 f5 1"/>
              <a:gd name="f19" fmla="*/ f14 1 f2"/>
              <a:gd name="f20" fmla="*/ f15 1 f2"/>
              <a:gd name="f21" fmla="*/ f16 1 21600"/>
              <a:gd name="f22" fmla="*/ f17 1 21600"/>
              <a:gd name="f23" fmla="*/ 21600 f16 1"/>
              <a:gd name="f24" fmla="*/ 21600 f17 1"/>
              <a:gd name="f25" fmla="+- f19 0 f1"/>
              <a:gd name="f26" fmla="+- f20 0 f1"/>
              <a:gd name="f27" fmla="min f22 f21"/>
              <a:gd name="f28" fmla="*/ f23 1 f18"/>
              <a:gd name="f29" fmla="*/ f24 1 f18"/>
              <a:gd name="f30" fmla="val f28"/>
              <a:gd name="f31" fmla="val f29"/>
              <a:gd name="f32" fmla="*/ f6 f27 1"/>
              <a:gd name="f33" fmla="+- f31 0 f6"/>
              <a:gd name="f34" fmla="+- f30 0 f6"/>
              <a:gd name="f35" fmla="*/ f30 f27 1"/>
              <a:gd name="f36" fmla="*/ f31 f27 1"/>
              <a:gd name="f37" fmla="min f34 f33"/>
              <a:gd name="f38" fmla="*/ f37 f8 1"/>
              <a:gd name="f39" fmla="*/ f37 f7 1"/>
              <a:gd name="f40" fmla="*/ f38 1 100000"/>
              <a:gd name="f41" fmla="*/ f39 1 100000"/>
              <a:gd name="f42" fmla="*/ f41 f34 1"/>
              <a:gd name="f43" fmla="*/ f40 f33 1"/>
              <a:gd name="f44" fmla="*/ f40 1 2"/>
              <a:gd name="f45" fmla="*/ f41 1 2"/>
              <a:gd name="f46" fmla="*/ f41 f27 1"/>
              <a:gd name="f47" fmla="*/ f40 f27 1"/>
              <a:gd name="f48" fmla="*/ f42 1 f33"/>
              <a:gd name="f49" fmla="*/ f43 1 f34"/>
              <a:gd name="f50" fmla="*/ f45 f27 1"/>
              <a:gd name="f51" fmla="*/ f44 f27 1"/>
              <a:gd name="f52" fmla="+- f30 0 f48"/>
              <a:gd name="f53" fmla="+- f31 0 f49"/>
              <a:gd name="f54" fmla="+- f53 f31 0"/>
              <a:gd name="f55" fmla="+- f52 f30 0"/>
              <a:gd name="f56" fmla="*/ f52 f27 1"/>
              <a:gd name="f57" fmla="*/ f53 f27 1"/>
              <a:gd name="f58" fmla="*/ f54 1 2"/>
              <a:gd name="f59" fmla="*/ f55 1 2"/>
              <a:gd name="f60" fmla="*/ f59 f27 1"/>
              <a:gd name="f61" fmla="*/ f58 f27 1"/>
            </a:gdLst>
            <a:ahLst/>
            <a:cxnLst>
              <a:cxn ang="3cd4">
                <a:pos x="hc" y="t"/>
              </a:cxn>
              <a:cxn ang="0">
                <a:pos x="r" y="vc"/>
              </a:cxn>
              <a:cxn ang="cd4">
                <a:pos x="hc" y="b"/>
              </a:cxn>
              <a:cxn ang="cd2">
                <a:pos x="l" y="vc"/>
              </a:cxn>
              <a:cxn ang="f25">
                <a:pos x="f60" y="f50"/>
              </a:cxn>
              <a:cxn ang="f26">
                <a:pos x="f51" y="f61"/>
              </a:cxn>
            </a:cxnLst>
            <a:rect l="f32" t="f32" r="f35" b="f36"/>
            <a:pathLst>
              <a:path>
                <a:moveTo>
                  <a:pt x="f32" y="f32"/>
                </a:moveTo>
                <a:lnTo>
                  <a:pt x="f35" y="f32"/>
                </a:lnTo>
                <a:lnTo>
                  <a:pt x="f56" y="f46"/>
                </a:lnTo>
                <a:lnTo>
                  <a:pt x="f47" y="f46"/>
                </a:lnTo>
                <a:lnTo>
                  <a:pt x="f47" y="f57"/>
                </a:lnTo>
                <a:lnTo>
                  <a:pt x="f32" y="f36"/>
                </a:lnTo>
                <a:close/>
              </a:path>
            </a:pathLst>
          </a:custGeom>
          <a:solidFill>
            <a:srgbClr val="A80000"/>
          </a:solidFill>
          <a:ln w="22229" cap="flat">
            <a:solidFill>
              <a:srgbClr val="A80000"/>
            </a:solidFill>
            <a:prstDash val="solid"/>
            <a:round/>
          </a:ln>
          <a:effectLst>
            <a:outerShdw dist="38103" algn="tl">
              <a:srgbClr val="000000">
                <a:alpha val="40000"/>
              </a:srgbClr>
            </a:outerShdw>
          </a:effectLst>
        </p:spPr>
        <p:txBody>
          <a:bodyPr vert="horz" wrap="square" lIns="98682" tIns="49341" rIns="98682" bIns="49341" anchor="t" anchorCtr="1" compatLnSpc="1">
            <a:noAutofit/>
          </a:bodyPr>
          <a:lstStyle/>
          <a:p>
            <a:pPr marL="0" marR="0" lvl="0" indent="0" algn="ctr" defTabSz="914400" rtl="0" fontAlgn="auto" hangingPunct="0">
              <a:lnSpc>
                <a:spcPct val="90000"/>
              </a:lnSpc>
              <a:spcBef>
                <a:spcPts val="400"/>
              </a:spcBef>
              <a:spcAft>
                <a:spcPts val="0"/>
              </a:spcAft>
              <a:buNone/>
              <a:tabLst/>
              <a:defRPr sz="1800" b="0" i="0" u="none" strike="noStrike" kern="0" cap="none" spc="0" baseline="0">
                <a:solidFill>
                  <a:srgbClr val="000000"/>
                </a:solidFill>
                <a:uFillTx/>
              </a:defRPr>
            </a:pPr>
            <a:endParaRPr lang="it-IT" sz="1500" b="1" i="1" u="none" strike="noStrike" kern="1200" cap="none" spc="0" baseline="0">
              <a:solidFill>
                <a:srgbClr val="FFFFFF"/>
              </a:solidFill>
              <a:uFillTx/>
              <a:latin typeface="Arial" pitchFamily="34"/>
              <a:cs typeface="Arial" pitchFamily="34"/>
            </a:endParaRPr>
          </a:p>
        </p:txBody>
      </p:sp>
      <p:sp>
        <p:nvSpPr>
          <p:cNvPr id="7" name="Segnaposto numero diapositiva 2">
            <a:extLst>
              <a:ext uri="{FF2B5EF4-FFF2-40B4-BE49-F238E27FC236}">
                <a16:creationId xmlns="" xmlns:a16="http://schemas.microsoft.com/office/drawing/2014/main" id="{E914BD82-5D73-4EDD-B3AE-201FA860CE41}"/>
              </a:ext>
            </a:extLst>
          </p:cNvPr>
          <p:cNvSpPr txBox="1"/>
          <p:nvPr userDrawn="1"/>
        </p:nvSpPr>
        <p:spPr>
          <a:xfrm>
            <a:off x="6565273" y="6540694"/>
            <a:ext cx="2352147" cy="291702"/>
          </a:xfrm>
          <a:prstGeom prst="rect">
            <a:avLst/>
          </a:prstGeom>
          <a:noFill/>
          <a:ln cap="flat">
            <a:noFill/>
          </a:ln>
        </p:spPr>
        <p:txBody>
          <a:bodyPr vert="horz" wrap="square" lIns="98682" tIns="49341" rIns="98682" bIns="49341"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FA17642-B2B4-437A-A8D5-373A9D04CBA2}" type="slidenum">
              <a:rPr sz="1200">
                <a:solidFill>
                  <a:schemeClr val="tx1"/>
                </a:solidFill>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‹N›</a:t>
            </a:fld>
            <a:endParaRPr lang="en-US" sz="1050" b="0" i="0" u="none" strike="noStrike" kern="1200" cap="none" spc="0" baseline="0" dirty="0">
              <a:solidFill>
                <a:schemeClr val="tx1"/>
              </a:solidFill>
              <a:uFillTx/>
              <a:latin typeface="Calibri" pitchFamily="34"/>
              <a:cs typeface="Arial"/>
            </a:endParaRPr>
          </a:p>
        </p:txBody>
      </p:sp>
    </p:spTree>
    <p:extLst>
      <p:ext uri="{BB962C8B-B14F-4D97-AF65-F5344CB8AC3E}">
        <p14:creationId xmlns="" xmlns:p14="http://schemas.microsoft.com/office/powerpoint/2010/main" val="61027418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sclaimer">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60D82BB6-68C0-45F4-BBE8-A31E8D18E53D}"/>
              </a:ext>
            </a:extLst>
          </p:cNvPr>
          <p:cNvSpPr txBox="1">
            <a:spLocks noGrp="1"/>
          </p:cNvSpPr>
          <p:nvPr>
            <p:ph type="title"/>
          </p:nvPr>
        </p:nvSpPr>
        <p:spPr>
          <a:xfrm>
            <a:off x="906014" y="358591"/>
            <a:ext cx="7850636" cy="437915"/>
          </a:xfrm>
          <a:prstGeom prst="rect">
            <a:avLst/>
          </a:prstGeom>
          <a:noFill/>
          <a:ln>
            <a:noFill/>
          </a:ln>
        </p:spPr>
        <p:txBody>
          <a:bodyPr vert="horz" wrap="square" lIns="91440" tIns="45720" rIns="91440" bIns="45720" anchor="ctr" anchorCtr="0" compatLnSpc="1">
            <a:noAutofit/>
          </a:bodyPr>
          <a:lstStyle>
            <a:lvl1pPr marL="0" marR="0" lvl="0" indent="0" fontAlgn="auto">
              <a:lnSpc>
                <a:spcPct val="100000"/>
              </a:lnSpc>
              <a:spcBef>
                <a:spcPts val="0"/>
              </a:spcBef>
              <a:spcAft>
                <a:spcPts val="0"/>
              </a:spcAft>
              <a:tabLst/>
              <a:defRPr lang="it-IT" sz="2200" b="1" i="0" u="none" strike="noStrike" cap="none" spc="0" baseline="0">
                <a:solidFill>
                  <a:srgbClr val="A80000"/>
                </a:solidFill>
                <a:effectLst>
                  <a:outerShdw dist="38096" dir="2700000">
                    <a:srgbClr val="C0C0C0"/>
                  </a:outerShdw>
                </a:effectLst>
                <a:uFillTx/>
                <a:latin typeface="Arial"/>
                <a:cs typeface="Arial" pitchFamily="34"/>
              </a:defRPr>
            </a:lvl1pPr>
          </a:lstStyle>
          <a:p>
            <a:pPr lvl="0"/>
            <a:r>
              <a:rPr lang="it-IT"/>
              <a:t>Fare clic per modificare lo stile del titolo</a:t>
            </a:r>
          </a:p>
        </p:txBody>
      </p:sp>
      <p:sp>
        <p:nvSpPr>
          <p:cNvPr id="3" name="Segnaposto numero diapositiva 16">
            <a:extLst>
              <a:ext uri="{FF2B5EF4-FFF2-40B4-BE49-F238E27FC236}">
                <a16:creationId xmlns="" xmlns:a16="http://schemas.microsoft.com/office/drawing/2014/main" id="{A4C24EFD-67D7-4735-8765-28747DA49FE8}"/>
              </a:ext>
            </a:extLst>
          </p:cNvPr>
          <p:cNvSpPr txBox="1">
            <a:spLocks noGrp="1"/>
          </p:cNvSpPr>
          <p:nvPr>
            <p:ph type="sldNum" sz="quarter" idx="8"/>
          </p:nvPr>
        </p:nvSpPr>
        <p:spPr>
          <a:xfrm>
            <a:off x="6412879" y="6388300"/>
            <a:ext cx="2352147" cy="291702"/>
          </a:xfrm>
          <a:prstGeom prst="rect">
            <a:avLst/>
          </a:prstGeom>
          <a:noFill/>
          <a:ln>
            <a:noFill/>
          </a:ln>
        </p:spPr>
        <p:txBody>
          <a:bodyPr vert="horz" wrap="square" lIns="98682" tIns="49341" rIns="98682" bIns="49341" anchor="ctr" anchorCtr="0" compatLnSpc="1">
            <a:noAutofit/>
          </a:bodyPr>
          <a:lstStyle>
            <a:lvl1pPr marL="0" marR="0" lvl="0" indent="0" algn="r" defTabSz="913833" rtl="0" fontAlgn="auto" hangingPunct="1">
              <a:lnSpc>
                <a:spcPct val="100000"/>
              </a:lnSpc>
              <a:spcBef>
                <a:spcPts val="0"/>
              </a:spcBef>
              <a:spcAft>
                <a:spcPts val="0"/>
              </a:spcAft>
              <a:buNone/>
              <a:tabLst/>
              <a:defRPr lang="it-IT" sz="1200" b="1" i="0" u="none" strike="noStrike" kern="1200" cap="none" spc="0" baseline="0">
                <a:solidFill>
                  <a:srgbClr val="898989"/>
                </a:solidFill>
                <a:uFillTx/>
                <a:latin typeface="Calibri" pitchFamily="34"/>
                <a:cs typeface="Arial" pitchFamily="34"/>
              </a:defRPr>
            </a:lvl1pPr>
          </a:lstStyle>
          <a:p>
            <a:pPr lvl="0"/>
            <a:fld id="{C50E6721-FE2B-497A-A972-89F06FE84574}" type="slidenum">
              <a:rPr/>
              <a:pPr lvl="0"/>
              <a:t>‹N›</a:t>
            </a:fld>
            <a:endParaRPr lang="it-IT"/>
          </a:p>
        </p:txBody>
      </p:sp>
    </p:spTree>
    <p:extLst>
      <p:ext uri="{BB962C8B-B14F-4D97-AF65-F5344CB8AC3E}">
        <p14:creationId xmlns="" xmlns:p14="http://schemas.microsoft.com/office/powerpoint/2010/main" val="12553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rpo 1">
    <p:spTree>
      <p:nvGrpSpPr>
        <p:cNvPr id="1" name=""/>
        <p:cNvGrpSpPr/>
        <p:nvPr/>
      </p:nvGrpSpPr>
      <p:grpSpPr>
        <a:xfrm>
          <a:off x="0" y="0"/>
          <a:ext cx="0" cy="0"/>
          <a:chOff x="0" y="0"/>
          <a:chExt cx="0" cy="0"/>
        </a:xfrm>
      </p:grpSpPr>
      <p:sp>
        <p:nvSpPr>
          <p:cNvPr id="2" name="Segnaposto contenuto 4">
            <a:extLst>
              <a:ext uri="{FF2B5EF4-FFF2-40B4-BE49-F238E27FC236}">
                <a16:creationId xmlns="" xmlns:a16="http://schemas.microsoft.com/office/drawing/2014/main" id="{69D3B57F-CCCE-4473-8A91-EC3F59C6345A}"/>
              </a:ext>
            </a:extLst>
          </p:cNvPr>
          <p:cNvSpPr txBox="1">
            <a:spLocks noGrp="1"/>
          </p:cNvSpPr>
          <p:nvPr>
            <p:ph sz="quarter" idx="4294967295"/>
          </p:nvPr>
        </p:nvSpPr>
        <p:spPr>
          <a:xfrm>
            <a:off x="4575172" y="3692520"/>
            <a:ext cx="4181478" cy="2544766"/>
          </a:xfrm>
          <a:prstGeom prst="rect">
            <a:avLst/>
          </a:prstGeom>
          <a:noFill/>
          <a:ln>
            <a:noFill/>
          </a:ln>
        </p:spPr>
        <p:txBody>
          <a:bodyPr vert="horz" wrap="square" lIns="91440" tIns="45720" rIns="91440" bIns="45720" anchor="t" anchorCtr="0" compatLnSpc="1">
            <a:noAutofit/>
          </a:bodyPr>
          <a:lstStyle>
            <a:lvl1pPr marL="0" marR="0" lvl="0" indent="0" algn="just" fontAlgn="auto">
              <a:lnSpc>
                <a:spcPct val="100000"/>
              </a:lnSpc>
              <a:spcBef>
                <a:spcPts val="265"/>
              </a:spcBef>
              <a:spcAft>
                <a:spcPts val="600"/>
              </a:spcAft>
              <a:buNone/>
              <a:tabLst/>
              <a:defRPr lang="it-IT" sz="1200" b="0" i="0" u="none" strike="noStrike" kern="0" cap="none" spc="0" baseline="0">
                <a:solidFill>
                  <a:srgbClr val="000000"/>
                </a:solidFill>
                <a:uFillTx/>
                <a:latin typeface="Calibri" pitchFamily="34"/>
              </a:defRPr>
            </a:lvl1pPr>
            <a:lvl2pPr marL="0" marR="0" lvl="1" indent="0" algn="just" fontAlgn="auto">
              <a:lnSpc>
                <a:spcPct val="100000"/>
              </a:lnSpc>
              <a:spcBef>
                <a:spcPts val="265"/>
              </a:spcBef>
              <a:spcAft>
                <a:spcPts val="600"/>
              </a:spcAft>
              <a:buNone/>
              <a:tabLst/>
              <a:defRPr lang="it-IT" sz="1200" b="0" i="0" u="none" strike="noStrike" kern="0" cap="none" spc="0" baseline="0">
                <a:solidFill>
                  <a:srgbClr val="000000"/>
                </a:solidFill>
                <a:uFillTx/>
                <a:latin typeface="Calibri" pitchFamily="34"/>
              </a:defRPr>
            </a:lvl2pPr>
            <a:lvl3pPr marL="0" marR="0" lvl="2" indent="0" algn="just" fontAlgn="auto">
              <a:lnSpc>
                <a:spcPct val="100000"/>
              </a:lnSpc>
              <a:spcBef>
                <a:spcPts val="265"/>
              </a:spcBef>
              <a:spcAft>
                <a:spcPts val="600"/>
              </a:spcAft>
              <a:buNone/>
              <a:tabLst/>
              <a:defRPr lang="it-IT" sz="1200" b="0" i="0" u="none" strike="noStrike" kern="0" cap="none" spc="0" baseline="0">
                <a:solidFill>
                  <a:srgbClr val="000000"/>
                </a:solidFill>
                <a:uFillTx/>
                <a:latin typeface="Calibri" pitchFamily="34"/>
              </a:defRPr>
            </a:lvl3pPr>
            <a:lvl4pPr marL="0" marR="0" lvl="3" indent="0" algn="just" fontAlgn="auto">
              <a:lnSpc>
                <a:spcPct val="100000"/>
              </a:lnSpc>
              <a:spcBef>
                <a:spcPts val="265"/>
              </a:spcBef>
              <a:spcAft>
                <a:spcPts val="600"/>
              </a:spcAft>
              <a:buNone/>
              <a:tabLst/>
              <a:defRPr lang="it-IT" sz="1200" b="0" i="0" u="none" strike="noStrike" kern="0" cap="none" spc="0" baseline="0">
                <a:solidFill>
                  <a:srgbClr val="000000"/>
                </a:solidFill>
                <a:uFillTx/>
                <a:latin typeface="Calibri" pitchFamily="34"/>
              </a:defRPr>
            </a:lvl4pPr>
            <a:lvl5pPr marL="0" marR="0" lvl="4" indent="0" algn="just" fontAlgn="auto">
              <a:lnSpc>
                <a:spcPct val="100000"/>
              </a:lnSpc>
              <a:spcBef>
                <a:spcPts val="265"/>
              </a:spcBef>
              <a:spcAft>
                <a:spcPts val="600"/>
              </a:spcAft>
              <a:buNone/>
              <a:tabLst/>
              <a:defRPr lang="it-IT" sz="1200" b="0" i="0" u="none" strike="noStrike" kern="0" cap="none" spc="0" baseline="0">
                <a:solidFill>
                  <a:srgbClr val="000000"/>
                </a:solidFill>
                <a:uFillTx/>
                <a:latin typeface="Calibri" pitchFamily="34"/>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3" name="Segnaposto testo 7">
            <a:extLst>
              <a:ext uri="{FF2B5EF4-FFF2-40B4-BE49-F238E27FC236}">
                <a16:creationId xmlns="" xmlns:a16="http://schemas.microsoft.com/office/drawing/2014/main" id="{67CE0EE8-8966-489F-97F7-4EED5D1FEAD2}"/>
              </a:ext>
            </a:extLst>
          </p:cNvPr>
          <p:cNvSpPr txBox="1">
            <a:spLocks noGrp="1"/>
          </p:cNvSpPr>
          <p:nvPr>
            <p:ph type="body" sz="quarter" idx="4294967295"/>
          </p:nvPr>
        </p:nvSpPr>
        <p:spPr>
          <a:xfrm>
            <a:off x="387348" y="796927"/>
            <a:ext cx="4187823" cy="328617"/>
          </a:xfrm>
          <a:prstGeom prst="rect">
            <a:avLst/>
          </a:prstGeom>
          <a:noFill/>
          <a:ln>
            <a:noFill/>
          </a:ln>
        </p:spPr>
        <p:txBody>
          <a:bodyPr vert="horz" wrap="square" lIns="91440" tIns="45720" rIns="91440" bIns="45720" anchor="t" anchorCtr="0" compatLnSpc="1">
            <a:noAutofit/>
          </a:bodyPr>
          <a:lstStyle>
            <a:lvl1pPr marL="0" marR="0" lvl="0" indent="0" fontAlgn="auto">
              <a:lnSpc>
                <a:spcPct val="110000"/>
              </a:lnSpc>
              <a:spcBef>
                <a:spcPts val="300"/>
              </a:spcBef>
              <a:spcAft>
                <a:spcPts val="0"/>
              </a:spcAft>
              <a:buNone/>
              <a:tabLst/>
              <a:defRPr lang="it-IT" sz="1400" b="0" i="0" u="none" strike="noStrike" cap="none" spc="0" baseline="0">
                <a:solidFill>
                  <a:srgbClr val="A80000"/>
                </a:solidFill>
                <a:effectLst>
                  <a:outerShdw dist="38096" dir="2700000">
                    <a:srgbClr val="000000"/>
                  </a:outerShdw>
                </a:effectLst>
                <a:uFillTx/>
                <a:latin typeface="Calibri" pitchFamily="34"/>
              </a:defRPr>
            </a:lvl1pPr>
          </a:lstStyle>
          <a:p>
            <a:pPr lvl="0"/>
            <a:r>
              <a:rPr lang="it-IT"/>
              <a:t>Fare clic per modificare stili del testo dello schema</a:t>
            </a:r>
          </a:p>
        </p:txBody>
      </p:sp>
      <p:sp>
        <p:nvSpPr>
          <p:cNvPr id="4" name="Segnaposto contenuto 2">
            <a:extLst>
              <a:ext uri="{FF2B5EF4-FFF2-40B4-BE49-F238E27FC236}">
                <a16:creationId xmlns="" xmlns:a16="http://schemas.microsoft.com/office/drawing/2014/main" id="{C3AD6A33-D5BE-4C1E-A111-F6F7BE002F78}"/>
              </a:ext>
            </a:extLst>
          </p:cNvPr>
          <p:cNvSpPr txBox="1">
            <a:spLocks noGrp="1"/>
          </p:cNvSpPr>
          <p:nvPr>
            <p:ph sz="quarter" idx="4294967295"/>
          </p:nvPr>
        </p:nvSpPr>
        <p:spPr>
          <a:xfrm>
            <a:off x="390521" y="1125534"/>
            <a:ext cx="8369302" cy="5111752"/>
          </a:xfrm>
          <a:prstGeom prst="rect">
            <a:avLst/>
          </a:prstGeom>
          <a:noFill/>
          <a:ln>
            <a:noFill/>
          </a:ln>
        </p:spPr>
        <p:txBody>
          <a:bodyPr vert="horz" wrap="square" lIns="91440" tIns="45720" rIns="91440" bIns="45720" anchor="t" anchorCtr="0" compatLnSpc="1">
            <a:noAutofit/>
          </a:bodyPr>
          <a:lstStyle>
            <a:lvl1pPr marL="0" marR="0" lvl="0" indent="0" algn="just" fontAlgn="auto">
              <a:lnSpc>
                <a:spcPct val="110000"/>
              </a:lnSpc>
              <a:spcBef>
                <a:spcPts val="300"/>
              </a:spcBef>
              <a:spcAft>
                <a:spcPts val="600"/>
              </a:spcAft>
              <a:buNone/>
              <a:tabLst/>
              <a:defRPr lang="it-IT" sz="1200" b="0" i="0" u="none" strike="noStrike" kern="0" cap="none" spc="0" baseline="0">
                <a:solidFill>
                  <a:srgbClr val="000000"/>
                </a:solidFill>
                <a:uFillTx/>
                <a:latin typeface="Calibri" pitchFamily="34"/>
              </a:defRPr>
            </a:lvl1pPr>
            <a:lvl2pPr marL="0" marR="0" lvl="1" indent="0" algn="just" fontAlgn="auto">
              <a:lnSpc>
                <a:spcPct val="110000"/>
              </a:lnSpc>
              <a:spcBef>
                <a:spcPts val="300"/>
              </a:spcBef>
              <a:spcAft>
                <a:spcPts val="600"/>
              </a:spcAft>
              <a:buNone/>
              <a:tabLst/>
              <a:defRPr lang="it-IT" sz="1200" b="0" i="0" u="none" strike="noStrike" kern="0" cap="none" spc="0" baseline="0">
                <a:solidFill>
                  <a:srgbClr val="000000"/>
                </a:solidFill>
                <a:uFillTx/>
                <a:latin typeface="Calibri" pitchFamily="34"/>
              </a:defRPr>
            </a:lvl2pPr>
            <a:lvl3pPr marL="0" marR="0" lvl="2" indent="0" algn="just" fontAlgn="auto">
              <a:lnSpc>
                <a:spcPct val="110000"/>
              </a:lnSpc>
              <a:spcBef>
                <a:spcPts val="300"/>
              </a:spcBef>
              <a:spcAft>
                <a:spcPts val="600"/>
              </a:spcAft>
              <a:buNone/>
              <a:tabLst/>
              <a:defRPr lang="it-IT" sz="1200" b="0" i="0" u="none" strike="noStrike" kern="0" cap="none" spc="0" baseline="0">
                <a:solidFill>
                  <a:srgbClr val="000000"/>
                </a:solidFill>
                <a:uFillTx/>
                <a:latin typeface="Calibri" pitchFamily="34"/>
              </a:defRPr>
            </a:lvl3pPr>
            <a:lvl4pPr marL="0" marR="0" lvl="3" indent="0" algn="just" fontAlgn="auto">
              <a:lnSpc>
                <a:spcPct val="110000"/>
              </a:lnSpc>
              <a:spcBef>
                <a:spcPts val="300"/>
              </a:spcBef>
              <a:spcAft>
                <a:spcPts val="600"/>
              </a:spcAft>
              <a:buNone/>
              <a:tabLst/>
              <a:defRPr lang="it-IT" sz="1200" b="0" i="0" u="none" strike="noStrike" kern="0" cap="none" spc="0" baseline="0">
                <a:solidFill>
                  <a:srgbClr val="000000"/>
                </a:solidFill>
                <a:uFillTx/>
                <a:latin typeface="Calibri" pitchFamily="34"/>
              </a:defRPr>
            </a:lvl4pPr>
            <a:lvl5pPr marL="0" marR="0" lvl="4" indent="0" algn="just" fontAlgn="auto">
              <a:lnSpc>
                <a:spcPct val="110000"/>
              </a:lnSpc>
              <a:spcBef>
                <a:spcPts val="300"/>
              </a:spcBef>
              <a:spcAft>
                <a:spcPts val="600"/>
              </a:spcAft>
              <a:buNone/>
              <a:tabLst/>
              <a:defRPr lang="it-IT" sz="1200" b="0" i="0" u="none" strike="noStrike" kern="0" cap="none" spc="0" baseline="0">
                <a:solidFill>
                  <a:srgbClr val="000000"/>
                </a:solidFill>
                <a:uFillTx/>
                <a:latin typeface="Calibri" pitchFamily="34"/>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Titolo 1">
            <a:extLst>
              <a:ext uri="{FF2B5EF4-FFF2-40B4-BE49-F238E27FC236}">
                <a16:creationId xmlns="" xmlns:a16="http://schemas.microsoft.com/office/drawing/2014/main" id="{E4C77A1C-86B7-4974-9436-6C51E3F2748C}"/>
              </a:ext>
            </a:extLst>
          </p:cNvPr>
          <p:cNvSpPr txBox="1">
            <a:spLocks noGrp="1"/>
          </p:cNvSpPr>
          <p:nvPr>
            <p:ph type="title"/>
          </p:nvPr>
        </p:nvSpPr>
        <p:spPr>
          <a:xfrm>
            <a:off x="906014" y="358591"/>
            <a:ext cx="7850636" cy="437915"/>
          </a:xfrm>
          <a:prstGeom prst="rect">
            <a:avLst/>
          </a:prstGeom>
          <a:noFill/>
          <a:ln>
            <a:noFill/>
          </a:ln>
        </p:spPr>
        <p:txBody>
          <a:bodyPr vert="horz" wrap="square" lIns="91440" tIns="45720" rIns="91440" bIns="45720" anchor="ctr" anchorCtr="0" compatLnSpc="1">
            <a:noAutofit/>
          </a:bodyPr>
          <a:lstStyle>
            <a:lvl1pPr marL="0" marR="0" lvl="0" indent="0" fontAlgn="auto">
              <a:lnSpc>
                <a:spcPct val="100000"/>
              </a:lnSpc>
              <a:spcBef>
                <a:spcPts val="0"/>
              </a:spcBef>
              <a:spcAft>
                <a:spcPts val="0"/>
              </a:spcAft>
              <a:tabLst/>
              <a:defRPr lang="it-IT" sz="2200" b="1" i="0" u="none" strike="noStrike" cap="none" spc="0" baseline="0">
                <a:solidFill>
                  <a:srgbClr val="A80000"/>
                </a:solidFill>
                <a:effectLst>
                  <a:outerShdw dist="38096" dir="2700000">
                    <a:srgbClr val="C0C0C0"/>
                  </a:outerShdw>
                </a:effectLst>
                <a:uFillTx/>
                <a:latin typeface="Arial"/>
                <a:cs typeface="Arial" pitchFamily="34"/>
              </a:defRPr>
            </a:lvl1pPr>
          </a:lstStyle>
          <a:p>
            <a:pPr lvl="0"/>
            <a:r>
              <a:rPr lang="it-IT"/>
              <a:t>Fare clic per modificare lo stile del titolo</a:t>
            </a:r>
          </a:p>
        </p:txBody>
      </p:sp>
      <p:sp>
        <p:nvSpPr>
          <p:cNvPr id="6" name="Segnaposto numero diapositiva 16">
            <a:extLst>
              <a:ext uri="{FF2B5EF4-FFF2-40B4-BE49-F238E27FC236}">
                <a16:creationId xmlns="" xmlns:a16="http://schemas.microsoft.com/office/drawing/2014/main" id="{A0864138-8335-47F7-8141-A9CFE3DC1C3F}"/>
              </a:ext>
            </a:extLst>
          </p:cNvPr>
          <p:cNvSpPr txBox="1">
            <a:spLocks noGrp="1"/>
          </p:cNvSpPr>
          <p:nvPr>
            <p:ph type="sldNum" sz="quarter" idx="8"/>
          </p:nvPr>
        </p:nvSpPr>
        <p:spPr>
          <a:xfrm>
            <a:off x="6412879" y="6388300"/>
            <a:ext cx="2352147" cy="291702"/>
          </a:xfrm>
          <a:prstGeom prst="rect">
            <a:avLst/>
          </a:prstGeom>
          <a:noFill/>
          <a:ln>
            <a:noFill/>
          </a:ln>
        </p:spPr>
        <p:txBody>
          <a:bodyPr vert="horz" wrap="square" lIns="98682" tIns="49341" rIns="98682" bIns="49341" anchor="ctr" anchorCtr="0" compatLnSpc="1">
            <a:noAutofit/>
          </a:bodyPr>
          <a:lstStyle>
            <a:lvl1pPr marL="0" marR="0" lvl="0" indent="0" algn="r" defTabSz="913833" rtl="0" fontAlgn="auto" hangingPunct="1">
              <a:lnSpc>
                <a:spcPct val="100000"/>
              </a:lnSpc>
              <a:spcBef>
                <a:spcPts val="0"/>
              </a:spcBef>
              <a:spcAft>
                <a:spcPts val="0"/>
              </a:spcAft>
              <a:buNone/>
              <a:tabLst/>
              <a:defRPr lang="it-IT" sz="1200" b="1" i="0" u="none" strike="noStrike" kern="1200" cap="none" spc="0" baseline="0">
                <a:solidFill>
                  <a:srgbClr val="898989"/>
                </a:solidFill>
                <a:uFillTx/>
                <a:latin typeface="Calibri" pitchFamily="34"/>
                <a:cs typeface="Arial" pitchFamily="34"/>
              </a:defRPr>
            </a:lvl1pPr>
          </a:lstStyle>
          <a:p>
            <a:pPr lvl="0"/>
            <a:fld id="{780BCFD2-80AD-480B-8DF6-71C8ABA6B688}" type="slidenum">
              <a:rPr/>
              <a:pPr lvl="0"/>
              <a:t>‹N›</a:t>
            </a:fld>
            <a:endParaRPr lang="it-IT"/>
          </a:p>
        </p:txBody>
      </p:sp>
    </p:spTree>
    <p:extLst>
      <p:ext uri="{BB962C8B-B14F-4D97-AF65-F5344CB8AC3E}">
        <p14:creationId xmlns="" xmlns:p14="http://schemas.microsoft.com/office/powerpoint/2010/main" val="708132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Metodi valutativi">
    <p:spTree>
      <p:nvGrpSpPr>
        <p:cNvPr id="1" name=""/>
        <p:cNvGrpSpPr/>
        <p:nvPr/>
      </p:nvGrpSpPr>
      <p:grpSpPr>
        <a:xfrm>
          <a:off x="0" y="0"/>
          <a:ext cx="0" cy="0"/>
          <a:chOff x="0" y="0"/>
          <a:chExt cx="0" cy="0"/>
        </a:xfrm>
      </p:grpSpPr>
      <p:sp>
        <p:nvSpPr>
          <p:cNvPr id="2" name="Segnaposto contenuto 2">
            <a:extLst>
              <a:ext uri="{FF2B5EF4-FFF2-40B4-BE49-F238E27FC236}">
                <a16:creationId xmlns="" xmlns:a16="http://schemas.microsoft.com/office/drawing/2014/main" id="{AC5D83D3-FE48-47EF-BC59-D30F8997BD38}"/>
              </a:ext>
            </a:extLst>
          </p:cNvPr>
          <p:cNvSpPr txBox="1">
            <a:spLocks noGrp="1"/>
          </p:cNvSpPr>
          <p:nvPr>
            <p:ph sz="quarter" idx="4294967295"/>
          </p:nvPr>
        </p:nvSpPr>
        <p:spPr>
          <a:xfrm>
            <a:off x="390521" y="1125534"/>
            <a:ext cx="8369302" cy="5111752"/>
          </a:xfrm>
          <a:prstGeom prst="rect">
            <a:avLst/>
          </a:prstGeom>
          <a:noFill/>
          <a:ln>
            <a:noFill/>
          </a:ln>
        </p:spPr>
        <p:txBody>
          <a:bodyPr vert="horz" wrap="square" lIns="91440" tIns="45720" rIns="91440" bIns="45720" anchor="t" anchorCtr="0" compatLnSpc="1">
            <a:noAutofit/>
          </a:bodyPr>
          <a:lstStyle>
            <a:lvl1pPr marL="0" marR="0" lvl="0" indent="0" algn="just" fontAlgn="auto">
              <a:lnSpc>
                <a:spcPct val="110000"/>
              </a:lnSpc>
              <a:spcBef>
                <a:spcPts val="300"/>
              </a:spcBef>
              <a:spcAft>
                <a:spcPts val="600"/>
              </a:spcAft>
              <a:buNone/>
              <a:tabLst/>
              <a:defRPr lang="it-IT" sz="1200" b="0" i="0" u="none" strike="noStrike" kern="0" cap="none" spc="0" baseline="0">
                <a:solidFill>
                  <a:srgbClr val="000000"/>
                </a:solidFill>
                <a:uFillTx/>
                <a:latin typeface="Calibri" pitchFamily="34"/>
              </a:defRPr>
            </a:lvl1pPr>
            <a:lvl2pPr marL="0" marR="0" lvl="1" indent="0" algn="just" fontAlgn="auto">
              <a:lnSpc>
                <a:spcPct val="110000"/>
              </a:lnSpc>
              <a:spcBef>
                <a:spcPts val="300"/>
              </a:spcBef>
              <a:spcAft>
                <a:spcPts val="600"/>
              </a:spcAft>
              <a:buNone/>
              <a:tabLst/>
              <a:defRPr lang="it-IT" sz="1200" b="0" i="0" u="none" strike="noStrike" kern="0" cap="none" spc="0" baseline="0">
                <a:solidFill>
                  <a:srgbClr val="000000"/>
                </a:solidFill>
                <a:uFillTx/>
                <a:latin typeface="Calibri" pitchFamily="34"/>
              </a:defRPr>
            </a:lvl2pPr>
            <a:lvl3pPr marL="0" marR="0" lvl="2" indent="0" algn="just" fontAlgn="auto">
              <a:lnSpc>
                <a:spcPct val="110000"/>
              </a:lnSpc>
              <a:spcBef>
                <a:spcPts val="300"/>
              </a:spcBef>
              <a:spcAft>
                <a:spcPts val="600"/>
              </a:spcAft>
              <a:buNone/>
              <a:tabLst/>
              <a:defRPr lang="it-IT" sz="1200" b="0" i="0" u="none" strike="noStrike" kern="0" cap="none" spc="0" baseline="0">
                <a:solidFill>
                  <a:srgbClr val="000000"/>
                </a:solidFill>
                <a:uFillTx/>
                <a:latin typeface="Calibri" pitchFamily="34"/>
              </a:defRPr>
            </a:lvl3pPr>
            <a:lvl4pPr marL="0" marR="0" lvl="3" indent="0" algn="just" fontAlgn="auto">
              <a:lnSpc>
                <a:spcPct val="110000"/>
              </a:lnSpc>
              <a:spcBef>
                <a:spcPts val="300"/>
              </a:spcBef>
              <a:spcAft>
                <a:spcPts val="600"/>
              </a:spcAft>
              <a:buNone/>
              <a:tabLst/>
              <a:defRPr lang="it-IT" sz="1200" b="0" i="0" u="none" strike="noStrike" kern="0" cap="none" spc="0" baseline="0">
                <a:solidFill>
                  <a:srgbClr val="000000"/>
                </a:solidFill>
                <a:uFillTx/>
                <a:latin typeface="Calibri" pitchFamily="34"/>
              </a:defRPr>
            </a:lvl4pPr>
            <a:lvl5pPr marL="0" marR="0" lvl="4" indent="0" algn="just" fontAlgn="auto">
              <a:lnSpc>
                <a:spcPct val="110000"/>
              </a:lnSpc>
              <a:spcBef>
                <a:spcPts val="300"/>
              </a:spcBef>
              <a:spcAft>
                <a:spcPts val="600"/>
              </a:spcAft>
              <a:buNone/>
              <a:tabLst/>
              <a:defRPr lang="it-IT" sz="1200" b="0" i="0" u="none" strike="noStrike" kern="0" cap="none" spc="0" baseline="0">
                <a:solidFill>
                  <a:srgbClr val="000000"/>
                </a:solidFill>
                <a:uFillTx/>
                <a:latin typeface="Calibri" pitchFamily="34"/>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3" name="Titolo 1">
            <a:extLst>
              <a:ext uri="{FF2B5EF4-FFF2-40B4-BE49-F238E27FC236}">
                <a16:creationId xmlns="" xmlns:a16="http://schemas.microsoft.com/office/drawing/2014/main" id="{C7EC4FC7-C2E2-44B9-B8C8-FFC4F1F54F4F}"/>
              </a:ext>
            </a:extLst>
          </p:cNvPr>
          <p:cNvSpPr txBox="1">
            <a:spLocks noGrp="1"/>
          </p:cNvSpPr>
          <p:nvPr>
            <p:ph type="title"/>
          </p:nvPr>
        </p:nvSpPr>
        <p:spPr>
          <a:xfrm>
            <a:off x="906014" y="358591"/>
            <a:ext cx="7850636" cy="437915"/>
          </a:xfrm>
          <a:prstGeom prst="rect">
            <a:avLst/>
          </a:prstGeom>
          <a:noFill/>
          <a:ln>
            <a:noFill/>
          </a:ln>
        </p:spPr>
        <p:txBody>
          <a:bodyPr vert="horz" wrap="square" lIns="91440" tIns="45720" rIns="91440" bIns="45720" anchor="ctr" anchorCtr="0" compatLnSpc="1">
            <a:noAutofit/>
          </a:bodyPr>
          <a:lstStyle>
            <a:lvl1pPr marL="0" marR="0" lvl="0" indent="0" fontAlgn="auto">
              <a:lnSpc>
                <a:spcPct val="100000"/>
              </a:lnSpc>
              <a:spcBef>
                <a:spcPts val="0"/>
              </a:spcBef>
              <a:spcAft>
                <a:spcPts val="0"/>
              </a:spcAft>
              <a:tabLst/>
              <a:defRPr lang="it-IT" sz="2200" b="1" i="0" u="none" strike="noStrike" cap="none" spc="0" baseline="0">
                <a:solidFill>
                  <a:srgbClr val="A80000"/>
                </a:solidFill>
                <a:effectLst>
                  <a:outerShdw dist="38096" dir="2700000">
                    <a:srgbClr val="C0C0C0"/>
                  </a:outerShdw>
                </a:effectLst>
                <a:uFillTx/>
                <a:latin typeface="Arial"/>
                <a:cs typeface="Arial" pitchFamily="34"/>
              </a:defRPr>
            </a:lvl1pPr>
          </a:lstStyle>
          <a:p>
            <a:pPr lvl="0"/>
            <a:r>
              <a:rPr lang="it-IT"/>
              <a:t>Fare clic per modificare lo stile del titolo</a:t>
            </a:r>
          </a:p>
        </p:txBody>
      </p:sp>
      <p:sp>
        <p:nvSpPr>
          <p:cNvPr id="4" name="Segnaposto numero diapositiva 16">
            <a:extLst>
              <a:ext uri="{FF2B5EF4-FFF2-40B4-BE49-F238E27FC236}">
                <a16:creationId xmlns="" xmlns:a16="http://schemas.microsoft.com/office/drawing/2014/main" id="{F96AD845-7327-4747-B748-798EE92E7EA7}"/>
              </a:ext>
            </a:extLst>
          </p:cNvPr>
          <p:cNvSpPr txBox="1">
            <a:spLocks noGrp="1"/>
          </p:cNvSpPr>
          <p:nvPr>
            <p:ph type="sldNum" sz="quarter" idx="8"/>
          </p:nvPr>
        </p:nvSpPr>
        <p:spPr>
          <a:xfrm>
            <a:off x="6412879" y="6388300"/>
            <a:ext cx="2352147" cy="291702"/>
          </a:xfrm>
          <a:prstGeom prst="rect">
            <a:avLst/>
          </a:prstGeom>
          <a:noFill/>
          <a:ln>
            <a:noFill/>
          </a:ln>
        </p:spPr>
        <p:txBody>
          <a:bodyPr vert="horz" wrap="square" lIns="98682" tIns="49341" rIns="98682" bIns="49341" anchor="ctr" anchorCtr="0" compatLnSpc="1">
            <a:noAutofit/>
          </a:bodyPr>
          <a:lstStyle>
            <a:lvl1pPr marL="0" marR="0" lvl="0" indent="0" algn="r" defTabSz="913833" rtl="0" fontAlgn="auto" hangingPunct="1">
              <a:lnSpc>
                <a:spcPct val="100000"/>
              </a:lnSpc>
              <a:spcBef>
                <a:spcPts val="0"/>
              </a:spcBef>
              <a:spcAft>
                <a:spcPts val="0"/>
              </a:spcAft>
              <a:buNone/>
              <a:tabLst/>
              <a:defRPr lang="it-IT" sz="1200" b="1" i="0" u="none" strike="noStrike" kern="1200" cap="none" spc="0" baseline="0">
                <a:solidFill>
                  <a:srgbClr val="898989"/>
                </a:solidFill>
                <a:uFillTx/>
                <a:latin typeface="Calibri" pitchFamily="34"/>
                <a:cs typeface="Arial" pitchFamily="34"/>
              </a:defRPr>
            </a:lvl1pPr>
          </a:lstStyle>
          <a:p>
            <a:pPr lvl="0"/>
            <a:fld id="{CCC90A83-B54D-4EC4-81AD-AB23C0EECEBE}" type="slidenum">
              <a:rPr/>
              <a:pPr lvl="0"/>
              <a:t>‹N›</a:t>
            </a:fld>
            <a:endParaRPr lang="it-IT"/>
          </a:p>
        </p:txBody>
      </p:sp>
      <p:sp>
        <p:nvSpPr>
          <p:cNvPr id="5" name="Segnaposto numero diapositiva 2">
            <a:extLst>
              <a:ext uri="{FF2B5EF4-FFF2-40B4-BE49-F238E27FC236}">
                <a16:creationId xmlns="" xmlns:a16="http://schemas.microsoft.com/office/drawing/2014/main" id="{E73F0D64-CEC5-4E3A-AA3D-9C9767B7CDA9}"/>
              </a:ext>
            </a:extLst>
          </p:cNvPr>
          <p:cNvSpPr txBox="1"/>
          <p:nvPr/>
        </p:nvSpPr>
        <p:spPr>
          <a:xfrm>
            <a:off x="6565273" y="6540694"/>
            <a:ext cx="2352147" cy="291702"/>
          </a:xfrm>
          <a:prstGeom prst="rect">
            <a:avLst/>
          </a:prstGeom>
          <a:noFill/>
          <a:ln cap="flat">
            <a:noFill/>
          </a:ln>
        </p:spPr>
        <p:txBody>
          <a:bodyPr vert="horz" wrap="square" lIns="98682" tIns="49341" rIns="98682" bIns="49341"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FA17642-B2B4-437A-A8D5-373A9D04CBA2}" type="slidenum">
              <a:rPr sz="1200">
                <a:solidFill>
                  <a:schemeClr val="tx1"/>
                </a:solidFill>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‹N›</a:t>
            </a:fld>
            <a:endParaRPr lang="en-US" sz="1050" b="0" i="0" u="none" strike="noStrike" kern="1200" cap="none" spc="0" baseline="0" dirty="0">
              <a:solidFill>
                <a:schemeClr val="tx1"/>
              </a:solidFill>
              <a:uFillTx/>
              <a:latin typeface="Calibri" pitchFamily="34"/>
              <a:cs typeface="Arial"/>
            </a:endParaRPr>
          </a:p>
        </p:txBody>
      </p:sp>
      <p:sp>
        <p:nvSpPr>
          <p:cNvPr id="6" name="Mezza cornice 6">
            <a:extLst>
              <a:ext uri="{FF2B5EF4-FFF2-40B4-BE49-F238E27FC236}">
                <a16:creationId xmlns="" xmlns:a16="http://schemas.microsoft.com/office/drawing/2014/main" id="{657D5F1F-A061-4D9D-879C-5A8F08E03A33}"/>
              </a:ext>
            </a:extLst>
          </p:cNvPr>
          <p:cNvSpPr/>
          <p:nvPr/>
        </p:nvSpPr>
        <p:spPr>
          <a:xfrm rot="10799991">
            <a:off x="467395" y="345341"/>
            <a:ext cx="409568" cy="384157"/>
          </a:xfrm>
          <a:custGeom>
            <a:avLst/>
            <a:gdLst>
              <a:gd name="f0" fmla="val 10800000"/>
              <a:gd name="f1" fmla="val 5400000"/>
              <a:gd name="f2" fmla="val 180"/>
              <a:gd name="f3" fmla="val w"/>
              <a:gd name="f4" fmla="val h"/>
              <a:gd name="f5" fmla="val ss"/>
              <a:gd name="f6" fmla="val 0"/>
              <a:gd name="f7" fmla="val 18491"/>
              <a:gd name="f8" fmla="val 19112"/>
              <a:gd name="f9" fmla="+- 0 0 -90"/>
              <a:gd name="f10" fmla="+- 0 0 -180"/>
              <a:gd name="f11" fmla="abs f3"/>
              <a:gd name="f12" fmla="abs f4"/>
              <a:gd name="f13" fmla="abs f5"/>
              <a:gd name="f14" fmla="*/ f9 f0 1"/>
              <a:gd name="f15" fmla="*/ f10 f0 1"/>
              <a:gd name="f16" fmla="?: f11 f3 1"/>
              <a:gd name="f17" fmla="?: f12 f4 1"/>
              <a:gd name="f18" fmla="?: f13 f5 1"/>
              <a:gd name="f19" fmla="*/ f14 1 f2"/>
              <a:gd name="f20" fmla="*/ f15 1 f2"/>
              <a:gd name="f21" fmla="*/ f16 1 21600"/>
              <a:gd name="f22" fmla="*/ f17 1 21600"/>
              <a:gd name="f23" fmla="*/ 21600 f16 1"/>
              <a:gd name="f24" fmla="*/ 21600 f17 1"/>
              <a:gd name="f25" fmla="+- f19 0 f1"/>
              <a:gd name="f26" fmla="+- f20 0 f1"/>
              <a:gd name="f27" fmla="min f22 f21"/>
              <a:gd name="f28" fmla="*/ f23 1 f18"/>
              <a:gd name="f29" fmla="*/ f24 1 f18"/>
              <a:gd name="f30" fmla="val f28"/>
              <a:gd name="f31" fmla="val f29"/>
              <a:gd name="f32" fmla="*/ f6 f27 1"/>
              <a:gd name="f33" fmla="+- f31 0 f6"/>
              <a:gd name="f34" fmla="+- f30 0 f6"/>
              <a:gd name="f35" fmla="*/ f30 f27 1"/>
              <a:gd name="f36" fmla="*/ f31 f27 1"/>
              <a:gd name="f37" fmla="min f34 f33"/>
              <a:gd name="f38" fmla="*/ f37 f8 1"/>
              <a:gd name="f39" fmla="*/ f37 f7 1"/>
              <a:gd name="f40" fmla="*/ f38 1 100000"/>
              <a:gd name="f41" fmla="*/ f39 1 100000"/>
              <a:gd name="f42" fmla="*/ f41 f34 1"/>
              <a:gd name="f43" fmla="*/ f40 f33 1"/>
              <a:gd name="f44" fmla="*/ f40 1 2"/>
              <a:gd name="f45" fmla="*/ f41 1 2"/>
              <a:gd name="f46" fmla="*/ f41 f27 1"/>
              <a:gd name="f47" fmla="*/ f40 f27 1"/>
              <a:gd name="f48" fmla="*/ f42 1 f33"/>
              <a:gd name="f49" fmla="*/ f43 1 f34"/>
              <a:gd name="f50" fmla="*/ f45 f27 1"/>
              <a:gd name="f51" fmla="*/ f44 f27 1"/>
              <a:gd name="f52" fmla="+- f30 0 f48"/>
              <a:gd name="f53" fmla="+- f31 0 f49"/>
              <a:gd name="f54" fmla="+- f53 f31 0"/>
              <a:gd name="f55" fmla="+- f52 f30 0"/>
              <a:gd name="f56" fmla="*/ f52 f27 1"/>
              <a:gd name="f57" fmla="*/ f53 f27 1"/>
              <a:gd name="f58" fmla="*/ f54 1 2"/>
              <a:gd name="f59" fmla="*/ f55 1 2"/>
              <a:gd name="f60" fmla="*/ f59 f27 1"/>
              <a:gd name="f61" fmla="*/ f58 f27 1"/>
            </a:gdLst>
            <a:ahLst/>
            <a:cxnLst>
              <a:cxn ang="3cd4">
                <a:pos x="hc" y="t"/>
              </a:cxn>
              <a:cxn ang="0">
                <a:pos x="r" y="vc"/>
              </a:cxn>
              <a:cxn ang="cd4">
                <a:pos x="hc" y="b"/>
              </a:cxn>
              <a:cxn ang="cd2">
                <a:pos x="l" y="vc"/>
              </a:cxn>
              <a:cxn ang="f25">
                <a:pos x="f60" y="f50"/>
              </a:cxn>
              <a:cxn ang="f26">
                <a:pos x="f51" y="f61"/>
              </a:cxn>
            </a:cxnLst>
            <a:rect l="f32" t="f32" r="f35" b="f36"/>
            <a:pathLst>
              <a:path>
                <a:moveTo>
                  <a:pt x="f32" y="f32"/>
                </a:moveTo>
                <a:lnTo>
                  <a:pt x="f35" y="f32"/>
                </a:lnTo>
                <a:lnTo>
                  <a:pt x="f56" y="f46"/>
                </a:lnTo>
                <a:lnTo>
                  <a:pt x="f47" y="f46"/>
                </a:lnTo>
                <a:lnTo>
                  <a:pt x="f47" y="f57"/>
                </a:lnTo>
                <a:lnTo>
                  <a:pt x="f32" y="f36"/>
                </a:lnTo>
                <a:close/>
              </a:path>
            </a:pathLst>
          </a:custGeom>
          <a:solidFill>
            <a:srgbClr val="A80000"/>
          </a:solidFill>
          <a:ln w="22229" cap="flat">
            <a:solidFill>
              <a:srgbClr val="A80000"/>
            </a:solidFill>
            <a:prstDash val="solid"/>
            <a:round/>
          </a:ln>
          <a:effectLst>
            <a:outerShdw dist="38103" algn="tl">
              <a:srgbClr val="000000">
                <a:alpha val="40000"/>
              </a:srgbClr>
            </a:outerShdw>
          </a:effectLst>
        </p:spPr>
        <p:txBody>
          <a:bodyPr vert="horz" wrap="square" lIns="98682" tIns="49341" rIns="98682" bIns="49341" anchor="t" anchorCtr="1" compatLnSpc="1">
            <a:noAutofit/>
          </a:bodyPr>
          <a:lstStyle/>
          <a:p>
            <a:pPr marL="0" marR="0" lvl="0" indent="0" algn="ctr" defTabSz="914400" rtl="0" fontAlgn="auto" hangingPunct="0">
              <a:lnSpc>
                <a:spcPct val="90000"/>
              </a:lnSpc>
              <a:spcBef>
                <a:spcPts val="400"/>
              </a:spcBef>
              <a:spcAft>
                <a:spcPts val="0"/>
              </a:spcAft>
              <a:buNone/>
              <a:tabLst/>
              <a:defRPr sz="1800" b="0" i="0" u="none" strike="noStrike" kern="0" cap="none" spc="0" baseline="0">
                <a:solidFill>
                  <a:srgbClr val="000000"/>
                </a:solidFill>
                <a:uFillTx/>
              </a:defRPr>
            </a:pPr>
            <a:endParaRPr lang="it-IT" sz="1500" b="1" i="1" u="none" strike="noStrike" kern="1200" cap="none" spc="0" baseline="0">
              <a:solidFill>
                <a:srgbClr val="FFFFFF"/>
              </a:solidFill>
              <a:uFillTx/>
              <a:latin typeface="Arial" pitchFamily="34"/>
              <a:cs typeface="Arial" pitchFamily="34"/>
            </a:endParaRPr>
          </a:p>
        </p:txBody>
      </p:sp>
      <p:sp>
        <p:nvSpPr>
          <p:cNvPr id="7" name="Mezza cornice 7">
            <a:extLst>
              <a:ext uri="{FF2B5EF4-FFF2-40B4-BE49-F238E27FC236}">
                <a16:creationId xmlns="" xmlns:a16="http://schemas.microsoft.com/office/drawing/2014/main" id="{40E07F94-3E49-4871-B8BB-E42F64A621E1}"/>
              </a:ext>
            </a:extLst>
          </p:cNvPr>
          <p:cNvSpPr/>
          <p:nvPr/>
        </p:nvSpPr>
        <p:spPr>
          <a:xfrm>
            <a:off x="387156" y="260649"/>
            <a:ext cx="409568" cy="384157"/>
          </a:xfrm>
          <a:custGeom>
            <a:avLst/>
            <a:gdLst>
              <a:gd name="f0" fmla="val 10800000"/>
              <a:gd name="f1" fmla="val 5400000"/>
              <a:gd name="f2" fmla="val 180"/>
              <a:gd name="f3" fmla="val w"/>
              <a:gd name="f4" fmla="val h"/>
              <a:gd name="f5" fmla="val ss"/>
              <a:gd name="f6" fmla="val 0"/>
              <a:gd name="f7" fmla="val 18491"/>
              <a:gd name="f8" fmla="val 19112"/>
              <a:gd name="f9" fmla="+- 0 0 -90"/>
              <a:gd name="f10" fmla="+- 0 0 -180"/>
              <a:gd name="f11" fmla="abs f3"/>
              <a:gd name="f12" fmla="abs f4"/>
              <a:gd name="f13" fmla="abs f5"/>
              <a:gd name="f14" fmla="*/ f9 f0 1"/>
              <a:gd name="f15" fmla="*/ f10 f0 1"/>
              <a:gd name="f16" fmla="?: f11 f3 1"/>
              <a:gd name="f17" fmla="?: f12 f4 1"/>
              <a:gd name="f18" fmla="?: f13 f5 1"/>
              <a:gd name="f19" fmla="*/ f14 1 f2"/>
              <a:gd name="f20" fmla="*/ f15 1 f2"/>
              <a:gd name="f21" fmla="*/ f16 1 21600"/>
              <a:gd name="f22" fmla="*/ f17 1 21600"/>
              <a:gd name="f23" fmla="*/ 21600 f16 1"/>
              <a:gd name="f24" fmla="*/ 21600 f17 1"/>
              <a:gd name="f25" fmla="+- f19 0 f1"/>
              <a:gd name="f26" fmla="+- f20 0 f1"/>
              <a:gd name="f27" fmla="min f22 f21"/>
              <a:gd name="f28" fmla="*/ f23 1 f18"/>
              <a:gd name="f29" fmla="*/ f24 1 f18"/>
              <a:gd name="f30" fmla="val f28"/>
              <a:gd name="f31" fmla="val f29"/>
              <a:gd name="f32" fmla="*/ f6 f27 1"/>
              <a:gd name="f33" fmla="+- f31 0 f6"/>
              <a:gd name="f34" fmla="+- f30 0 f6"/>
              <a:gd name="f35" fmla="*/ f30 f27 1"/>
              <a:gd name="f36" fmla="*/ f31 f27 1"/>
              <a:gd name="f37" fmla="min f34 f33"/>
              <a:gd name="f38" fmla="*/ f37 f8 1"/>
              <a:gd name="f39" fmla="*/ f37 f7 1"/>
              <a:gd name="f40" fmla="*/ f38 1 100000"/>
              <a:gd name="f41" fmla="*/ f39 1 100000"/>
              <a:gd name="f42" fmla="*/ f41 f34 1"/>
              <a:gd name="f43" fmla="*/ f40 f33 1"/>
              <a:gd name="f44" fmla="*/ f40 1 2"/>
              <a:gd name="f45" fmla="*/ f41 1 2"/>
              <a:gd name="f46" fmla="*/ f41 f27 1"/>
              <a:gd name="f47" fmla="*/ f40 f27 1"/>
              <a:gd name="f48" fmla="*/ f42 1 f33"/>
              <a:gd name="f49" fmla="*/ f43 1 f34"/>
              <a:gd name="f50" fmla="*/ f45 f27 1"/>
              <a:gd name="f51" fmla="*/ f44 f27 1"/>
              <a:gd name="f52" fmla="+- f30 0 f48"/>
              <a:gd name="f53" fmla="+- f31 0 f49"/>
              <a:gd name="f54" fmla="+- f53 f31 0"/>
              <a:gd name="f55" fmla="+- f52 f30 0"/>
              <a:gd name="f56" fmla="*/ f52 f27 1"/>
              <a:gd name="f57" fmla="*/ f53 f27 1"/>
              <a:gd name="f58" fmla="*/ f54 1 2"/>
              <a:gd name="f59" fmla="*/ f55 1 2"/>
              <a:gd name="f60" fmla="*/ f59 f27 1"/>
              <a:gd name="f61" fmla="*/ f58 f27 1"/>
            </a:gdLst>
            <a:ahLst/>
            <a:cxnLst>
              <a:cxn ang="3cd4">
                <a:pos x="hc" y="t"/>
              </a:cxn>
              <a:cxn ang="0">
                <a:pos x="r" y="vc"/>
              </a:cxn>
              <a:cxn ang="cd4">
                <a:pos x="hc" y="b"/>
              </a:cxn>
              <a:cxn ang="cd2">
                <a:pos x="l" y="vc"/>
              </a:cxn>
              <a:cxn ang="f25">
                <a:pos x="f60" y="f50"/>
              </a:cxn>
              <a:cxn ang="f26">
                <a:pos x="f51" y="f61"/>
              </a:cxn>
            </a:cxnLst>
            <a:rect l="f32" t="f32" r="f35" b="f36"/>
            <a:pathLst>
              <a:path>
                <a:moveTo>
                  <a:pt x="f32" y="f32"/>
                </a:moveTo>
                <a:lnTo>
                  <a:pt x="f35" y="f32"/>
                </a:lnTo>
                <a:lnTo>
                  <a:pt x="f56" y="f46"/>
                </a:lnTo>
                <a:lnTo>
                  <a:pt x="f47" y="f46"/>
                </a:lnTo>
                <a:lnTo>
                  <a:pt x="f47" y="f57"/>
                </a:lnTo>
                <a:lnTo>
                  <a:pt x="f32" y="f36"/>
                </a:lnTo>
                <a:close/>
              </a:path>
            </a:pathLst>
          </a:custGeom>
          <a:solidFill>
            <a:srgbClr val="A80000"/>
          </a:solidFill>
          <a:ln w="22229" cap="flat">
            <a:solidFill>
              <a:srgbClr val="A80000"/>
            </a:solidFill>
            <a:prstDash val="solid"/>
            <a:round/>
          </a:ln>
          <a:effectLst>
            <a:outerShdw dist="38103" algn="tl">
              <a:srgbClr val="000000">
                <a:alpha val="40000"/>
              </a:srgbClr>
            </a:outerShdw>
          </a:effectLst>
        </p:spPr>
        <p:txBody>
          <a:bodyPr vert="horz" wrap="square" lIns="98682" tIns="49341" rIns="98682" bIns="49341" anchor="t" anchorCtr="1" compatLnSpc="1">
            <a:noAutofit/>
          </a:bodyPr>
          <a:lstStyle/>
          <a:p>
            <a:pPr marL="0" marR="0" lvl="0" indent="0" algn="ctr" defTabSz="914400" rtl="0" fontAlgn="auto" hangingPunct="0">
              <a:lnSpc>
                <a:spcPct val="90000"/>
              </a:lnSpc>
              <a:spcBef>
                <a:spcPts val="400"/>
              </a:spcBef>
              <a:spcAft>
                <a:spcPts val="0"/>
              </a:spcAft>
              <a:buNone/>
              <a:tabLst/>
              <a:defRPr sz="1800" b="0" i="0" u="none" strike="noStrike" kern="0" cap="none" spc="0" baseline="0">
                <a:solidFill>
                  <a:srgbClr val="000000"/>
                </a:solidFill>
                <a:uFillTx/>
              </a:defRPr>
            </a:pPr>
            <a:endParaRPr lang="it-IT" sz="1500" b="1" i="1" u="none" strike="noStrike" kern="1200" cap="none" spc="0" baseline="0">
              <a:solidFill>
                <a:srgbClr val="FFFFFF"/>
              </a:solidFill>
              <a:uFillTx/>
              <a:latin typeface="Arial" pitchFamily="34"/>
              <a:cs typeface="Arial" pitchFamily="34"/>
            </a:endParaRPr>
          </a:p>
        </p:txBody>
      </p:sp>
    </p:spTree>
    <p:extLst>
      <p:ext uri="{BB962C8B-B14F-4D97-AF65-F5344CB8AC3E}">
        <p14:creationId xmlns="" xmlns:p14="http://schemas.microsoft.com/office/powerpoint/2010/main" val="316828603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8_Corpo 1">
    <p:spTree>
      <p:nvGrpSpPr>
        <p:cNvPr id="1" name=""/>
        <p:cNvGrpSpPr/>
        <p:nvPr/>
      </p:nvGrpSpPr>
      <p:grpSpPr>
        <a:xfrm>
          <a:off x="0" y="0"/>
          <a:ext cx="0" cy="0"/>
          <a:chOff x="0" y="0"/>
          <a:chExt cx="0" cy="0"/>
        </a:xfrm>
      </p:grpSpPr>
      <p:sp>
        <p:nvSpPr>
          <p:cNvPr id="2" name="Segnaposto testo 7">
            <a:extLst>
              <a:ext uri="{FF2B5EF4-FFF2-40B4-BE49-F238E27FC236}">
                <a16:creationId xmlns="" xmlns:a16="http://schemas.microsoft.com/office/drawing/2014/main" id="{5565884F-114E-4E90-8402-84A97B492FB7}"/>
              </a:ext>
            </a:extLst>
          </p:cNvPr>
          <p:cNvSpPr txBox="1">
            <a:spLocks noGrp="1"/>
          </p:cNvSpPr>
          <p:nvPr>
            <p:ph type="body" sz="quarter" idx="4294967295"/>
          </p:nvPr>
        </p:nvSpPr>
        <p:spPr>
          <a:xfrm>
            <a:off x="827083" y="785789"/>
            <a:ext cx="8069259" cy="450854"/>
          </a:xfrm>
          <a:prstGeom prst="rect">
            <a:avLst/>
          </a:prstGeom>
          <a:noFill/>
          <a:ln>
            <a:noFill/>
          </a:ln>
        </p:spPr>
        <p:txBody>
          <a:bodyPr vert="horz" wrap="square" lIns="91440" tIns="45720" rIns="91440" bIns="45720" anchor="t" anchorCtr="0" compatLnSpc="1">
            <a:noAutofit/>
          </a:bodyPr>
          <a:lstStyle>
            <a:lvl1pPr marL="88897" marR="0" lvl="0" indent="-88897" fontAlgn="auto">
              <a:lnSpc>
                <a:spcPct val="110000"/>
              </a:lnSpc>
              <a:spcBef>
                <a:spcPts val="300"/>
              </a:spcBef>
              <a:spcAft>
                <a:spcPts val="0"/>
              </a:spcAft>
              <a:buNone/>
              <a:tabLst>
                <a:tab pos="357181" algn="l"/>
              </a:tabLst>
              <a:defRPr lang="it-IT" sz="1300" b="0" i="0" u="none" strike="noStrike" cap="none" spc="0" baseline="0">
                <a:solidFill>
                  <a:srgbClr val="000000"/>
                </a:solidFill>
                <a:effectLst>
                  <a:outerShdw dist="38096" dir="2700000">
                    <a:srgbClr val="000000"/>
                  </a:outerShdw>
                </a:effectLst>
                <a:uFillTx/>
                <a:latin typeface="Arial"/>
              </a:defRPr>
            </a:lvl1pPr>
          </a:lstStyle>
          <a:p>
            <a:pPr lvl="0"/>
            <a:r>
              <a:rPr lang="it-IT"/>
              <a:t>Fare clic per modificare stili del testo dello schema</a:t>
            </a:r>
          </a:p>
        </p:txBody>
      </p:sp>
      <p:sp>
        <p:nvSpPr>
          <p:cNvPr id="3" name="Titolo 1">
            <a:extLst>
              <a:ext uri="{FF2B5EF4-FFF2-40B4-BE49-F238E27FC236}">
                <a16:creationId xmlns="" xmlns:a16="http://schemas.microsoft.com/office/drawing/2014/main" id="{B52974F4-9925-4E99-91EE-4B7D81C0945C}"/>
              </a:ext>
            </a:extLst>
          </p:cNvPr>
          <p:cNvSpPr txBox="1">
            <a:spLocks noGrp="1"/>
          </p:cNvSpPr>
          <p:nvPr>
            <p:ph type="title"/>
          </p:nvPr>
        </p:nvSpPr>
        <p:spPr>
          <a:xfrm>
            <a:off x="827083" y="110121"/>
            <a:ext cx="8053203" cy="532802"/>
          </a:xfrm>
          <a:prstGeom prst="rect">
            <a:avLst/>
          </a:prstGeom>
          <a:noFill/>
          <a:ln>
            <a:noFill/>
          </a:ln>
        </p:spPr>
        <p:txBody>
          <a:bodyPr vert="horz" wrap="square" lIns="91440" tIns="45720" rIns="91440" bIns="45720" anchor="ctr" anchorCtr="0" compatLnSpc="1">
            <a:noAutofit/>
          </a:bodyPr>
          <a:lstStyle>
            <a:lvl1pPr marL="0" marR="0" lvl="0" indent="0" fontAlgn="auto">
              <a:lnSpc>
                <a:spcPct val="100000"/>
              </a:lnSpc>
              <a:spcBef>
                <a:spcPts val="0"/>
              </a:spcBef>
              <a:spcAft>
                <a:spcPts val="0"/>
              </a:spcAft>
              <a:tabLst/>
              <a:defRPr lang="it-IT" sz="2000" b="0" i="0" u="none" strike="noStrike" kern="0" cap="none" spc="0" baseline="0">
                <a:solidFill>
                  <a:srgbClr val="000000"/>
                </a:solidFill>
                <a:effectLst>
                  <a:outerShdw dist="38096" dir="2700000">
                    <a:srgbClr val="C0C0C0"/>
                  </a:outerShdw>
                </a:effectLst>
                <a:uFillTx/>
                <a:latin typeface="Arial"/>
              </a:defRPr>
            </a:lvl1pPr>
          </a:lstStyle>
          <a:p>
            <a:pPr lvl="0"/>
            <a:r>
              <a:rPr lang="it-IT"/>
              <a:t>Fare clic per modificare lo stile del titolo</a:t>
            </a:r>
          </a:p>
        </p:txBody>
      </p:sp>
      <p:sp>
        <p:nvSpPr>
          <p:cNvPr id="4" name="Segnaposto numero diapositiva 16">
            <a:extLst>
              <a:ext uri="{FF2B5EF4-FFF2-40B4-BE49-F238E27FC236}">
                <a16:creationId xmlns="" xmlns:a16="http://schemas.microsoft.com/office/drawing/2014/main" id="{60234671-4DBF-40F8-80B6-F845986B3AA8}"/>
              </a:ext>
            </a:extLst>
          </p:cNvPr>
          <p:cNvSpPr txBox="1">
            <a:spLocks noGrp="1"/>
          </p:cNvSpPr>
          <p:nvPr>
            <p:ph type="sldNum" sz="quarter" idx="8"/>
          </p:nvPr>
        </p:nvSpPr>
        <p:spPr>
          <a:xfrm>
            <a:off x="6412879" y="6388300"/>
            <a:ext cx="2352147" cy="291702"/>
          </a:xfrm>
          <a:prstGeom prst="rect">
            <a:avLst/>
          </a:prstGeom>
          <a:noFill/>
          <a:ln>
            <a:noFill/>
          </a:ln>
        </p:spPr>
        <p:txBody>
          <a:bodyPr vert="horz" wrap="square" lIns="98682" tIns="49341" rIns="98682" bIns="49341" anchor="ctr" anchorCtr="0" compatLnSpc="1">
            <a:noAutofit/>
          </a:bodyPr>
          <a:lstStyle>
            <a:lvl1pPr marL="0" marR="0" lvl="0" indent="0" algn="r" defTabSz="913833" rtl="0" fontAlgn="auto" hangingPunct="1">
              <a:lnSpc>
                <a:spcPct val="100000"/>
              </a:lnSpc>
              <a:spcBef>
                <a:spcPts val="0"/>
              </a:spcBef>
              <a:spcAft>
                <a:spcPts val="0"/>
              </a:spcAft>
              <a:buNone/>
              <a:tabLst/>
              <a:defRPr lang="it-IT" sz="1200" b="1" i="0" u="none" strike="noStrike" kern="1200" cap="none" spc="0" baseline="0">
                <a:solidFill>
                  <a:srgbClr val="898989"/>
                </a:solidFill>
                <a:uFillTx/>
                <a:latin typeface="Calibri" pitchFamily="34"/>
                <a:cs typeface="Arial" pitchFamily="34"/>
              </a:defRPr>
            </a:lvl1pPr>
          </a:lstStyle>
          <a:p>
            <a:pPr lvl="0"/>
            <a:fld id="{8E21FB60-F287-4324-B0FB-4D28F57C80B5}" type="slidenum">
              <a:rPr/>
              <a:pPr lvl="0"/>
              <a:t>‹N›</a:t>
            </a:fld>
            <a:endParaRPr lang="it-IT"/>
          </a:p>
        </p:txBody>
      </p:sp>
    </p:spTree>
    <p:extLst>
      <p:ext uri="{BB962C8B-B14F-4D97-AF65-F5344CB8AC3E}">
        <p14:creationId xmlns="" xmlns:p14="http://schemas.microsoft.com/office/powerpoint/2010/main" val="1840188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0_Corpo 1">
    <p:spTree>
      <p:nvGrpSpPr>
        <p:cNvPr id="1" name=""/>
        <p:cNvGrpSpPr/>
        <p:nvPr/>
      </p:nvGrpSpPr>
      <p:grpSpPr>
        <a:xfrm>
          <a:off x="0" y="0"/>
          <a:ext cx="0" cy="0"/>
          <a:chOff x="0" y="0"/>
          <a:chExt cx="0" cy="0"/>
        </a:xfrm>
      </p:grpSpPr>
      <p:sp>
        <p:nvSpPr>
          <p:cNvPr id="2" name="Segnaposto contenuto 3">
            <a:extLst>
              <a:ext uri="{FF2B5EF4-FFF2-40B4-BE49-F238E27FC236}">
                <a16:creationId xmlns="" xmlns:a16="http://schemas.microsoft.com/office/drawing/2014/main" id="{36243E66-3EA5-4EF1-8293-DC2BF3FC64D8}"/>
              </a:ext>
            </a:extLst>
          </p:cNvPr>
          <p:cNvSpPr txBox="1">
            <a:spLocks noGrp="1"/>
          </p:cNvSpPr>
          <p:nvPr>
            <p:ph sz="quarter" idx="4294967295"/>
          </p:nvPr>
        </p:nvSpPr>
        <p:spPr>
          <a:xfrm>
            <a:off x="4935538" y="1141408"/>
            <a:ext cx="3957632" cy="2282827"/>
          </a:xfrm>
          <a:prstGeom prst="rect">
            <a:avLst/>
          </a:prstGeom>
          <a:noFill/>
          <a:ln>
            <a:noFill/>
          </a:ln>
        </p:spPr>
        <p:txBody>
          <a:bodyPr vert="horz" wrap="square" lIns="91440" tIns="45720" rIns="91440" bIns="45720" anchor="t" anchorCtr="0" compatLnSpc="1">
            <a:noAutofit/>
          </a:bodyPr>
          <a:lstStyle>
            <a:lvl1pPr marL="0" marR="0" lvl="0" indent="0" algn="just" fontAlgn="auto" hangingPunct="0">
              <a:lnSpc>
                <a:spcPct val="100000"/>
              </a:lnSpc>
              <a:spcBef>
                <a:spcPts val="0"/>
              </a:spcBef>
              <a:spcAft>
                <a:spcPts val="600"/>
              </a:spcAft>
              <a:buNone/>
              <a:tabLst/>
              <a:defRPr lang="it-IT" sz="1000" b="0" i="0" u="none" strike="noStrike" kern="0" cap="none" spc="0" baseline="0">
                <a:solidFill>
                  <a:srgbClr val="000000"/>
                </a:solidFill>
                <a:uFillTx/>
                <a:latin typeface="Arial"/>
              </a:defRPr>
            </a:lvl1pPr>
            <a:lvl2pPr marL="0" marR="0" lvl="1" indent="0" algn="just" fontAlgn="auto" hangingPunct="0">
              <a:lnSpc>
                <a:spcPct val="100000"/>
              </a:lnSpc>
              <a:spcBef>
                <a:spcPts val="0"/>
              </a:spcBef>
              <a:spcAft>
                <a:spcPts val="600"/>
              </a:spcAft>
              <a:buNone/>
              <a:tabLst/>
              <a:defRPr lang="it-IT" sz="1000" b="0" i="0" u="none" strike="noStrike" kern="0" cap="none" spc="0" baseline="0">
                <a:solidFill>
                  <a:srgbClr val="000000"/>
                </a:solidFill>
                <a:uFillTx/>
                <a:latin typeface="Arial"/>
              </a:defRPr>
            </a:lvl2pPr>
            <a:lvl3pPr marL="0" marR="0" lvl="2" indent="0" algn="just" fontAlgn="auto" hangingPunct="0">
              <a:lnSpc>
                <a:spcPct val="100000"/>
              </a:lnSpc>
              <a:spcBef>
                <a:spcPts val="0"/>
              </a:spcBef>
              <a:spcAft>
                <a:spcPts val="600"/>
              </a:spcAft>
              <a:buNone/>
              <a:tabLst/>
              <a:defRPr lang="it-IT" sz="1000" b="0" i="0" u="none" strike="noStrike" kern="0" cap="none" spc="0" baseline="0">
                <a:solidFill>
                  <a:srgbClr val="000000"/>
                </a:solidFill>
                <a:uFillTx/>
                <a:latin typeface="Arial"/>
              </a:defRPr>
            </a:lvl3pPr>
            <a:lvl4pPr marL="0" marR="0" lvl="3" indent="0" algn="just" fontAlgn="auto" hangingPunct="0">
              <a:lnSpc>
                <a:spcPct val="100000"/>
              </a:lnSpc>
              <a:spcBef>
                <a:spcPts val="0"/>
              </a:spcBef>
              <a:spcAft>
                <a:spcPts val="600"/>
              </a:spcAft>
              <a:buNone/>
              <a:tabLst/>
              <a:defRPr lang="it-IT" sz="1000" b="0" i="0" u="none" strike="noStrike" kern="0" cap="none" spc="0" baseline="0">
                <a:solidFill>
                  <a:srgbClr val="000000"/>
                </a:solidFill>
                <a:uFillTx/>
                <a:latin typeface="Arial"/>
              </a:defRPr>
            </a:lvl4pPr>
            <a:lvl5pPr marL="0" marR="0" lvl="4" indent="0" algn="just" fontAlgn="auto" hangingPunct="0">
              <a:lnSpc>
                <a:spcPct val="100000"/>
              </a:lnSpc>
              <a:spcBef>
                <a:spcPts val="0"/>
              </a:spcBef>
              <a:spcAft>
                <a:spcPts val="600"/>
              </a:spcAft>
              <a:buNone/>
              <a:tabLst/>
              <a:defRPr lang="it-IT" sz="1000" b="0" i="0" u="none" strike="noStrike" kern="0" cap="none" spc="0" baseline="0">
                <a:solidFill>
                  <a:srgbClr val="000000"/>
                </a:solidFill>
                <a:uFillTx/>
                <a:latin typeface="Arial"/>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3" name="Segnaposto contenuto 4">
            <a:extLst>
              <a:ext uri="{FF2B5EF4-FFF2-40B4-BE49-F238E27FC236}">
                <a16:creationId xmlns="" xmlns:a16="http://schemas.microsoft.com/office/drawing/2014/main" id="{91320898-C817-40FC-9D05-3BE66BCFFD54}"/>
              </a:ext>
            </a:extLst>
          </p:cNvPr>
          <p:cNvSpPr txBox="1">
            <a:spLocks noGrp="1"/>
          </p:cNvSpPr>
          <p:nvPr>
            <p:ph sz="quarter" idx="4294967295"/>
          </p:nvPr>
        </p:nvSpPr>
        <p:spPr>
          <a:xfrm>
            <a:off x="4935538" y="3576639"/>
            <a:ext cx="3957632" cy="2660647"/>
          </a:xfrm>
          <a:prstGeom prst="rect">
            <a:avLst/>
          </a:prstGeom>
          <a:noFill/>
          <a:ln>
            <a:noFill/>
          </a:ln>
        </p:spPr>
        <p:txBody>
          <a:bodyPr vert="horz" wrap="square" lIns="91440" tIns="45720" rIns="91440" bIns="45720" anchor="t" anchorCtr="0" compatLnSpc="1">
            <a:noAutofit/>
          </a:bodyPr>
          <a:lstStyle>
            <a:lvl1pPr marL="0" marR="0" lvl="0" indent="0" algn="just" fontAlgn="auto" hangingPunct="0">
              <a:lnSpc>
                <a:spcPct val="100000"/>
              </a:lnSpc>
              <a:spcBef>
                <a:spcPts val="0"/>
              </a:spcBef>
              <a:spcAft>
                <a:spcPts val="600"/>
              </a:spcAft>
              <a:buNone/>
              <a:tabLst/>
              <a:defRPr lang="it-IT" sz="1000" b="0" i="0" u="none" strike="noStrike" kern="0" cap="none" spc="0" baseline="0">
                <a:solidFill>
                  <a:srgbClr val="000000"/>
                </a:solidFill>
                <a:uFillTx/>
                <a:latin typeface="Arial"/>
              </a:defRPr>
            </a:lvl1pPr>
            <a:lvl2pPr marL="0" marR="0" lvl="1" indent="0" algn="just" fontAlgn="auto" hangingPunct="0">
              <a:lnSpc>
                <a:spcPct val="100000"/>
              </a:lnSpc>
              <a:spcBef>
                <a:spcPts val="0"/>
              </a:spcBef>
              <a:spcAft>
                <a:spcPts val="600"/>
              </a:spcAft>
              <a:buNone/>
              <a:tabLst/>
              <a:defRPr lang="it-IT" sz="1000" b="0" i="0" u="none" strike="noStrike" kern="0" cap="none" spc="0" baseline="0">
                <a:solidFill>
                  <a:srgbClr val="000000"/>
                </a:solidFill>
                <a:uFillTx/>
                <a:latin typeface="Arial"/>
              </a:defRPr>
            </a:lvl2pPr>
            <a:lvl3pPr marL="0" marR="0" lvl="2" indent="0" algn="just" fontAlgn="auto" hangingPunct="0">
              <a:lnSpc>
                <a:spcPct val="100000"/>
              </a:lnSpc>
              <a:spcBef>
                <a:spcPts val="0"/>
              </a:spcBef>
              <a:spcAft>
                <a:spcPts val="600"/>
              </a:spcAft>
              <a:buNone/>
              <a:tabLst/>
              <a:defRPr lang="it-IT" sz="1000" b="0" i="0" u="none" strike="noStrike" kern="0" cap="none" spc="0" baseline="0">
                <a:solidFill>
                  <a:srgbClr val="000000"/>
                </a:solidFill>
                <a:uFillTx/>
                <a:latin typeface="Arial"/>
              </a:defRPr>
            </a:lvl3pPr>
            <a:lvl4pPr marL="0" marR="0" lvl="3" indent="0" algn="just" fontAlgn="auto" hangingPunct="0">
              <a:lnSpc>
                <a:spcPct val="100000"/>
              </a:lnSpc>
              <a:spcBef>
                <a:spcPts val="0"/>
              </a:spcBef>
              <a:spcAft>
                <a:spcPts val="600"/>
              </a:spcAft>
              <a:buNone/>
              <a:tabLst/>
              <a:defRPr lang="it-IT" sz="1000" b="0" i="0" u="none" strike="noStrike" kern="0" cap="none" spc="0" baseline="0">
                <a:solidFill>
                  <a:srgbClr val="000000"/>
                </a:solidFill>
                <a:uFillTx/>
                <a:latin typeface="Arial"/>
              </a:defRPr>
            </a:lvl4pPr>
            <a:lvl5pPr marL="0" marR="0" lvl="4" indent="0" algn="just" fontAlgn="auto" hangingPunct="0">
              <a:lnSpc>
                <a:spcPct val="100000"/>
              </a:lnSpc>
              <a:spcBef>
                <a:spcPts val="0"/>
              </a:spcBef>
              <a:spcAft>
                <a:spcPts val="600"/>
              </a:spcAft>
              <a:buNone/>
              <a:tabLst/>
              <a:defRPr lang="it-IT" sz="1000" b="0" i="0" u="none" strike="noStrike" kern="0" cap="none" spc="0" baseline="0">
                <a:solidFill>
                  <a:srgbClr val="000000"/>
                </a:solidFill>
                <a:uFillTx/>
                <a:latin typeface="Arial"/>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7">
            <a:extLst>
              <a:ext uri="{FF2B5EF4-FFF2-40B4-BE49-F238E27FC236}">
                <a16:creationId xmlns="" xmlns:a16="http://schemas.microsoft.com/office/drawing/2014/main" id="{EF2C84E4-F1C7-413F-847B-18DAD002D3A7}"/>
              </a:ext>
            </a:extLst>
          </p:cNvPr>
          <p:cNvSpPr txBox="1">
            <a:spLocks noGrp="1"/>
          </p:cNvSpPr>
          <p:nvPr>
            <p:ph type="body" sz="quarter" idx="4294967295"/>
          </p:nvPr>
        </p:nvSpPr>
        <p:spPr>
          <a:xfrm>
            <a:off x="827083" y="785789"/>
            <a:ext cx="3960815" cy="450854"/>
          </a:xfrm>
          <a:prstGeom prst="rect">
            <a:avLst/>
          </a:prstGeom>
          <a:noFill/>
          <a:ln>
            <a:noFill/>
          </a:ln>
        </p:spPr>
        <p:txBody>
          <a:bodyPr vert="horz" wrap="square" lIns="91440" tIns="45720" rIns="91440" bIns="45720" anchor="t" anchorCtr="0" compatLnSpc="1">
            <a:noAutofit/>
          </a:bodyPr>
          <a:lstStyle>
            <a:lvl1pPr marL="88897" marR="0" lvl="0" indent="-88897" fontAlgn="auto">
              <a:lnSpc>
                <a:spcPct val="110000"/>
              </a:lnSpc>
              <a:spcBef>
                <a:spcPts val="300"/>
              </a:spcBef>
              <a:spcAft>
                <a:spcPts val="0"/>
              </a:spcAft>
              <a:buNone/>
              <a:tabLst>
                <a:tab pos="357181" algn="l"/>
              </a:tabLst>
              <a:defRPr lang="it-IT" sz="1300" b="0" i="0" u="none" strike="noStrike" cap="none" spc="0" baseline="0">
                <a:solidFill>
                  <a:srgbClr val="000000"/>
                </a:solidFill>
                <a:effectLst>
                  <a:outerShdw dist="38096" dir="2700000">
                    <a:srgbClr val="000000"/>
                  </a:outerShdw>
                </a:effectLst>
                <a:uFillTx/>
                <a:latin typeface="Arial"/>
              </a:defRPr>
            </a:lvl1pPr>
          </a:lstStyle>
          <a:p>
            <a:pPr lvl="0"/>
            <a:r>
              <a:rPr lang="it-IT"/>
              <a:t>Fare clic per modificare stili del testo dello schema</a:t>
            </a:r>
          </a:p>
        </p:txBody>
      </p:sp>
      <p:sp>
        <p:nvSpPr>
          <p:cNvPr id="5" name="Titolo 1">
            <a:extLst>
              <a:ext uri="{FF2B5EF4-FFF2-40B4-BE49-F238E27FC236}">
                <a16:creationId xmlns="" xmlns:a16="http://schemas.microsoft.com/office/drawing/2014/main" id="{63A576BF-1E22-437B-9837-D79EF65F343F}"/>
              </a:ext>
            </a:extLst>
          </p:cNvPr>
          <p:cNvSpPr txBox="1">
            <a:spLocks noGrp="1"/>
          </p:cNvSpPr>
          <p:nvPr>
            <p:ph type="title"/>
          </p:nvPr>
        </p:nvSpPr>
        <p:spPr>
          <a:xfrm>
            <a:off x="827083" y="110121"/>
            <a:ext cx="8053203" cy="532802"/>
          </a:xfrm>
          <a:prstGeom prst="rect">
            <a:avLst/>
          </a:prstGeom>
          <a:noFill/>
          <a:ln>
            <a:noFill/>
          </a:ln>
        </p:spPr>
        <p:txBody>
          <a:bodyPr vert="horz" wrap="square" lIns="91440" tIns="45720" rIns="91440" bIns="45720" anchor="ctr" anchorCtr="0" compatLnSpc="1">
            <a:noAutofit/>
          </a:bodyPr>
          <a:lstStyle>
            <a:lvl1pPr marL="0" marR="0" lvl="0" indent="0" fontAlgn="auto">
              <a:lnSpc>
                <a:spcPct val="100000"/>
              </a:lnSpc>
              <a:spcBef>
                <a:spcPts val="0"/>
              </a:spcBef>
              <a:spcAft>
                <a:spcPts val="0"/>
              </a:spcAft>
              <a:tabLst/>
              <a:defRPr lang="it-IT" sz="2000" b="0" i="0" u="none" strike="noStrike" kern="0" cap="none" spc="0" baseline="0">
                <a:solidFill>
                  <a:srgbClr val="000000"/>
                </a:solidFill>
                <a:effectLst>
                  <a:outerShdw dist="38096" dir="2700000">
                    <a:srgbClr val="C0C0C0"/>
                  </a:outerShdw>
                </a:effectLst>
                <a:uFillTx/>
                <a:latin typeface="Arial"/>
              </a:defRPr>
            </a:lvl1pPr>
          </a:lstStyle>
          <a:p>
            <a:pPr lvl="0"/>
            <a:r>
              <a:rPr lang="it-IT"/>
              <a:t>Fare clic per modificare lo stile del titolo</a:t>
            </a:r>
          </a:p>
        </p:txBody>
      </p:sp>
      <p:sp>
        <p:nvSpPr>
          <p:cNvPr id="6" name="Segnaposto numero diapositiva 16">
            <a:extLst>
              <a:ext uri="{FF2B5EF4-FFF2-40B4-BE49-F238E27FC236}">
                <a16:creationId xmlns="" xmlns:a16="http://schemas.microsoft.com/office/drawing/2014/main" id="{A562DB0C-B591-4705-9450-9D50096D9E79}"/>
              </a:ext>
            </a:extLst>
          </p:cNvPr>
          <p:cNvSpPr txBox="1">
            <a:spLocks noGrp="1"/>
          </p:cNvSpPr>
          <p:nvPr>
            <p:ph type="sldNum" sz="quarter" idx="8"/>
          </p:nvPr>
        </p:nvSpPr>
        <p:spPr>
          <a:xfrm>
            <a:off x="6412879" y="6388300"/>
            <a:ext cx="2352147" cy="291702"/>
          </a:xfrm>
          <a:prstGeom prst="rect">
            <a:avLst/>
          </a:prstGeom>
          <a:noFill/>
          <a:ln>
            <a:noFill/>
          </a:ln>
        </p:spPr>
        <p:txBody>
          <a:bodyPr vert="horz" wrap="square" lIns="98682" tIns="49341" rIns="98682" bIns="49341" anchor="ctr" anchorCtr="0" compatLnSpc="1">
            <a:noAutofit/>
          </a:bodyPr>
          <a:lstStyle>
            <a:lvl1pPr marL="0" marR="0" lvl="0" indent="0" algn="r" defTabSz="913833" rtl="0" fontAlgn="auto" hangingPunct="1">
              <a:lnSpc>
                <a:spcPct val="100000"/>
              </a:lnSpc>
              <a:spcBef>
                <a:spcPts val="0"/>
              </a:spcBef>
              <a:spcAft>
                <a:spcPts val="0"/>
              </a:spcAft>
              <a:buNone/>
              <a:tabLst/>
              <a:defRPr lang="it-IT" sz="1200" b="1" i="0" u="none" strike="noStrike" kern="1200" cap="none" spc="0" baseline="0">
                <a:solidFill>
                  <a:srgbClr val="898989"/>
                </a:solidFill>
                <a:uFillTx/>
                <a:latin typeface="Calibri" pitchFamily="34"/>
                <a:cs typeface="Arial" pitchFamily="34"/>
              </a:defRPr>
            </a:lvl1pPr>
          </a:lstStyle>
          <a:p>
            <a:pPr lvl="0"/>
            <a:fld id="{CEEAA6C1-8FBB-4749-B463-7B5DD5ACCC2B}" type="slidenum">
              <a:rPr/>
              <a:pPr lvl="0"/>
              <a:t>‹N›</a:t>
            </a:fld>
            <a:endParaRPr lang="it-IT"/>
          </a:p>
        </p:txBody>
      </p:sp>
    </p:spTree>
    <p:extLst>
      <p:ext uri="{BB962C8B-B14F-4D97-AF65-F5344CB8AC3E}">
        <p14:creationId xmlns="" xmlns:p14="http://schemas.microsoft.com/office/powerpoint/2010/main" val="2471063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1_Corpo 1">
    <p:spTree>
      <p:nvGrpSpPr>
        <p:cNvPr id="1" name=""/>
        <p:cNvGrpSpPr/>
        <p:nvPr/>
      </p:nvGrpSpPr>
      <p:grpSpPr>
        <a:xfrm>
          <a:off x="0" y="0"/>
          <a:ext cx="0" cy="0"/>
          <a:chOff x="0" y="0"/>
          <a:chExt cx="0" cy="0"/>
        </a:xfrm>
      </p:grpSpPr>
      <p:sp>
        <p:nvSpPr>
          <p:cNvPr id="2" name="Segnaposto testo 7">
            <a:extLst>
              <a:ext uri="{FF2B5EF4-FFF2-40B4-BE49-F238E27FC236}">
                <a16:creationId xmlns="" xmlns:a16="http://schemas.microsoft.com/office/drawing/2014/main" id="{032D5C32-6BBB-4F2C-8083-A40176776ED5}"/>
              </a:ext>
            </a:extLst>
          </p:cNvPr>
          <p:cNvSpPr txBox="1">
            <a:spLocks noGrp="1"/>
          </p:cNvSpPr>
          <p:nvPr>
            <p:ph type="body" sz="quarter" idx="4294967295"/>
          </p:nvPr>
        </p:nvSpPr>
        <p:spPr>
          <a:xfrm>
            <a:off x="827083" y="785789"/>
            <a:ext cx="8069259" cy="450854"/>
          </a:xfrm>
          <a:prstGeom prst="rect">
            <a:avLst/>
          </a:prstGeom>
          <a:noFill/>
          <a:ln>
            <a:noFill/>
          </a:ln>
        </p:spPr>
        <p:txBody>
          <a:bodyPr vert="horz" wrap="square" lIns="91440" tIns="45720" rIns="91440" bIns="45720" anchor="t" anchorCtr="0" compatLnSpc="1">
            <a:noAutofit/>
          </a:bodyPr>
          <a:lstStyle>
            <a:lvl1pPr marL="88897" marR="0" lvl="0" indent="-88897" fontAlgn="auto">
              <a:lnSpc>
                <a:spcPct val="110000"/>
              </a:lnSpc>
              <a:spcBef>
                <a:spcPts val="300"/>
              </a:spcBef>
              <a:spcAft>
                <a:spcPts val="0"/>
              </a:spcAft>
              <a:buNone/>
              <a:tabLst>
                <a:tab pos="357181" algn="l"/>
              </a:tabLst>
              <a:defRPr lang="it-IT" sz="1300" b="0" i="0" u="none" strike="noStrike" cap="none" spc="0" baseline="0">
                <a:solidFill>
                  <a:srgbClr val="000000"/>
                </a:solidFill>
                <a:effectLst>
                  <a:outerShdw dist="38096" dir="2700000">
                    <a:srgbClr val="000000"/>
                  </a:outerShdw>
                </a:effectLst>
                <a:uFillTx/>
                <a:latin typeface="Arial"/>
              </a:defRPr>
            </a:lvl1pPr>
          </a:lstStyle>
          <a:p>
            <a:pPr lvl="0"/>
            <a:r>
              <a:rPr lang="it-IT"/>
              <a:t>Fare clic per modificare stili del testo dello schema</a:t>
            </a:r>
          </a:p>
        </p:txBody>
      </p:sp>
      <p:sp>
        <p:nvSpPr>
          <p:cNvPr id="3" name="Titolo 1">
            <a:extLst>
              <a:ext uri="{FF2B5EF4-FFF2-40B4-BE49-F238E27FC236}">
                <a16:creationId xmlns="" xmlns:a16="http://schemas.microsoft.com/office/drawing/2014/main" id="{C5F5E64C-FA26-4420-871E-69BFC99D0CAB}"/>
              </a:ext>
            </a:extLst>
          </p:cNvPr>
          <p:cNvSpPr txBox="1">
            <a:spLocks noGrp="1"/>
          </p:cNvSpPr>
          <p:nvPr>
            <p:ph type="title"/>
          </p:nvPr>
        </p:nvSpPr>
        <p:spPr>
          <a:xfrm>
            <a:off x="827083" y="110121"/>
            <a:ext cx="8053203" cy="532802"/>
          </a:xfrm>
          <a:prstGeom prst="rect">
            <a:avLst/>
          </a:prstGeom>
          <a:noFill/>
          <a:ln>
            <a:noFill/>
          </a:ln>
        </p:spPr>
        <p:txBody>
          <a:bodyPr vert="horz" wrap="square" lIns="91440" tIns="45720" rIns="91440" bIns="45720" anchor="ctr" anchorCtr="0" compatLnSpc="1">
            <a:noAutofit/>
          </a:bodyPr>
          <a:lstStyle>
            <a:lvl1pPr marL="0" marR="0" lvl="0" indent="0" fontAlgn="auto">
              <a:lnSpc>
                <a:spcPct val="100000"/>
              </a:lnSpc>
              <a:spcBef>
                <a:spcPts val="0"/>
              </a:spcBef>
              <a:spcAft>
                <a:spcPts val="0"/>
              </a:spcAft>
              <a:tabLst/>
              <a:defRPr lang="it-IT" sz="2000" b="0" i="0" u="none" strike="noStrike" kern="0" cap="none" spc="0" baseline="0">
                <a:solidFill>
                  <a:srgbClr val="000000"/>
                </a:solidFill>
                <a:effectLst>
                  <a:outerShdw dist="38096" dir="2700000">
                    <a:srgbClr val="C0C0C0"/>
                  </a:outerShdw>
                </a:effectLst>
                <a:uFillTx/>
                <a:latin typeface="Arial"/>
              </a:defRPr>
            </a:lvl1pPr>
          </a:lstStyle>
          <a:p>
            <a:pPr lvl="0"/>
            <a:r>
              <a:rPr lang="it-IT"/>
              <a:t>Fare clic per modificare lo stile del titolo</a:t>
            </a:r>
          </a:p>
        </p:txBody>
      </p:sp>
      <p:sp>
        <p:nvSpPr>
          <p:cNvPr id="4" name="Segnaposto numero diapositiva 16">
            <a:extLst>
              <a:ext uri="{FF2B5EF4-FFF2-40B4-BE49-F238E27FC236}">
                <a16:creationId xmlns="" xmlns:a16="http://schemas.microsoft.com/office/drawing/2014/main" id="{7B3FC608-933F-49B4-BC75-C471494A06DF}"/>
              </a:ext>
            </a:extLst>
          </p:cNvPr>
          <p:cNvSpPr txBox="1">
            <a:spLocks noGrp="1"/>
          </p:cNvSpPr>
          <p:nvPr>
            <p:ph type="sldNum" sz="quarter" idx="8"/>
          </p:nvPr>
        </p:nvSpPr>
        <p:spPr>
          <a:xfrm>
            <a:off x="6412879" y="6388300"/>
            <a:ext cx="2352147" cy="291702"/>
          </a:xfrm>
          <a:prstGeom prst="rect">
            <a:avLst/>
          </a:prstGeom>
          <a:noFill/>
          <a:ln>
            <a:noFill/>
          </a:ln>
        </p:spPr>
        <p:txBody>
          <a:bodyPr vert="horz" wrap="square" lIns="98682" tIns="49341" rIns="98682" bIns="49341" anchor="ctr" anchorCtr="0" compatLnSpc="1">
            <a:noAutofit/>
          </a:bodyPr>
          <a:lstStyle>
            <a:lvl1pPr marL="0" marR="0" lvl="0" indent="0" algn="r" defTabSz="913833" rtl="0" fontAlgn="auto" hangingPunct="1">
              <a:lnSpc>
                <a:spcPct val="100000"/>
              </a:lnSpc>
              <a:spcBef>
                <a:spcPts val="0"/>
              </a:spcBef>
              <a:spcAft>
                <a:spcPts val="0"/>
              </a:spcAft>
              <a:buNone/>
              <a:tabLst/>
              <a:defRPr lang="it-IT" sz="1200" b="1" i="0" u="none" strike="noStrike" kern="1200" cap="none" spc="0" baseline="0">
                <a:solidFill>
                  <a:srgbClr val="898989"/>
                </a:solidFill>
                <a:uFillTx/>
                <a:latin typeface="Calibri" pitchFamily="34"/>
                <a:cs typeface="Arial" pitchFamily="34"/>
              </a:defRPr>
            </a:lvl1pPr>
          </a:lstStyle>
          <a:p>
            <a:pPr lvl="0"/>
            <a:fld id="{223FA193-2BA7-40A3-86A6-6F6715C34D04}" type="slidenum">
              <a:rPr/>
              <a:pPr lvl="0"/>
              <a:t>‹N›</a:t>
            </a:fld>
            <a:endParaRPr lang="it-IT"/>
          </a:p>
        </p:txBody>
      </p:sp>
    </p:spTree>
    <p:extLst>
      <p:ext uri="{BB962C8B-B14F-4D97-AF65-F5344CB8AC3E}">
        <p14:creationId xmlns="" xmlns:p14="http://schemas.microsoft.com/office/powerpoint/2010/main" val="2532333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cstate="print">
            <a:alphaModFix amt="10000"/>
          </a:blip>
          <a:stretch>
            <a:fillRect/>
          </a:stretch>
        </a:blipFill>
        <a:effectLst/>
      </p:bgPr>
    </p:bg>
    <p:spTree>
      <p:nvGrpSpPr>
        <p:cNvPr id="1" name=""/>
        <p:cNvGrpSpPr/>
        <p:nvPr/>
      </p:nvGrpSpPr>
      <p:grpSpPr>
        <a:xfrm>
          <a:off x="0" y="0"/>
          <a:ext cx="0" cy="0"/>
          <a:chOff x="0" y="0"/>
          <a:chExt cx="0" cy="0"/>
        </a:xfrm>
      </p:grpSpPr>
      <p:pic>
        <p:nvPicPr>
          <p:cNvPr id="2" name="Picture 3" descr="C:\Users\boldini\Desktop\boldini\Pirola Corporate Finance\Presentazione dedicata\logo doppio nero.png">
            <a:extLst>
              <a:ext uri="{FF2B5EF4-FFF2-40B4-BE49-F238E27FC236}">
                <a16:creationId xmlns="" xmlns:a16="http://schemas.microsoft.com/office/drawing/2014/main" id="{68DDA495-6A5F-459E-A91D-776E344BB6F9}"/>
              </a:ext>
            </a:extLst>
          </p:cNvPr>
          <p:cNvPicPr>
            <a:picLocks noChangeAspect="1"/>
          </p:cNvPicPr>
          <p:nvPr/>
        </p:nvPicPr>
        <p:blipFill>
          <a:blip r:embed="rId11" cstate="print"/>
          <a:srcRect r="54090"/>
          <a:stretch>
            <a:fillRect/>
          </a:stretch>
        </p:blipFill>
        <p:spPr>
          <a:xfrm>
            <a:off x="7937997" y="140854"/>
            <a:ext cx="806802" cy="583570"/>
          </a:xfrm>
          <a:prstGeom prst="rect">
            <a:avLst/>
          </a:prstGeom>
          <a:noFill/>
          <a:ln cap="flat">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name="Slide551">
    <p:spTree>
      <p:nvGrpSpPr>
        <p:cNvPr id="1" name=""/>
        <p:cNvGrpSpPr/>
        <p:nvPr/>
      </p:nvGrpSpPr>
      <p:grpSpPr>
        <a:xfrm>
          <a:off x="0" y="0"/>
          <a:ext cx="0" cy="0"/>
          <a:chOff x="0" y="0"/>
          <a:chExt cx="0" cy="0"/>
        </a:xfrm>
      </p:grpSpPr>
      <p:sp>
        <p:nvSpPr>
          <p:cNvPr id="2" name="Rettangolo arrotondato 7">
            <a:extLst>
              <a:ext uri="{FF2B5EF4-FFF2-40B4-BE49-F238E27FC236}">
                <a16:creationId xmlns="" xmlns:a16="http://schemas.microsoft.com/office/drawing/2014/main" id="{85C38E4A-6741-45D6-922C-4D62A4C5ECA7}"/>
              </a:ext>
            </a:extLst>
          </p:cNvPr>
          <p:cNvSpPr/>
          <p:nvPr/>
        </p:nvSpPr>
        <p:spPr>
          <a:xfrm>
            <a:off x="378982" y="913199"/>
            <a:ext cx="8310752" cy="5691983"/>
          </a:xfrm>
          <a:custGeom>
            <a:avLst/>
            <a:gdLst>
              <a:gd name="f0" fmla="val 10800000"/>
              <a:gd name="f1" fmla="val 5400000"/>
              <a:gd name="f2" fmla="val 16200000"/>
              <a:gd name="f3" fmla="val w"/>
              <a:gd name="f4" fmla="val h"/>
              <a:gd name="f5" fmla="val ss"/>
              <a:gd name="f6" fmla="val 0"/>
              <a:gd name="f7" fmla="*/ 5419351 1 1725033"/>
              <a:gd name="f8" fmla="val 45"/>
              <a:gd name="f9" fmla="val 1524"/>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3172" cap="flat">
            <a:solidFill>
              <a:srgbClr val="A80000"/>
            </a:solidFill>
            <a:custDash>
              <a:ds d="100000" sp="100000"/>
            </a:custDash>
            <a:miter/>
          </a:ln>
        </p:spPr>
        <p:txBody>
          <a:bodyPr vert="horz" wrap="square" lIns="82049" tIns="41029" rIns="82049" bIns="41029"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100" b="0" i="1" u="none" strike="noStrike" kern="1200" cap="none" spc="0" baseline="0">
              <a:solidFill>
                <a:srgbClr val="FFFFFF"/>
              </a:solidFill>
              <a:uFillTx/>
              <a:latin typeface="Arial"/>
            </a:endParaRPr>
          </a:p>
        </p:txBody>
      </p:sp>
      <p:sp>
        <p:nvSpPr>
          <p:cNvPr id="3" name="Rettangolo 1">
            <a:extLst>
              <a:ext uri="{FF2B5EF4-FFF2-40B4-BE49-F238E27FC236}">
                <a16:creationId xmlns="" xmlns:a16="http://schemas.microsoft.com/office/drawing/2014/main" id="{AF17F27C-9FA1-4423-84BC-DBF6AFBD2074}"/>
              </a:ext>
            </a:extLst>
          </p:cNvPr>
          <p:cNvSpPr/>
          <p:nvPr/>
        </p:nvSpPr>
        <p:spPr>
          <a:xfrm>
            <a:off x="378982" y="1001469"/>
            <a:ext cx="8310752" cy="5603714"/>
          </a:xfrm>
          <a:prstGeom prst="rect">
            <a:avLst/>
          </a:prstGeom>
          <a:noFill/>
          <a:ln cap="flat">
            <a:noFill/>
            <a:prstDash val="solid"/>
          </a:ln>
        </p:spPr>
        <p:txBody>
          <a:bodyPr vert="horz" wrap="square" lIns="91440" tIns="45720" rIns="91440" bIns="45720" anchor="t" anchorCtr="0" compatLnSpc="1">
            <a:spAutoFit/>
          </a:bodyPr>
          <a:lstStyle/>
          <a:p>
            <a:pPr marL="171450" lvl="1" indent="-171450" algn="just">
              <a:lnSpc>
                <a:spcPct val="150000"/>
              </a:lnSpc>
              <a:buClr>
                <a:srgbClr val="A80000"/>
              </a:buClr>
              <a:buSzPct val="100000"/>
              <a:buFont typeface="Wingdings" panose="05000000000000000000" pitchFamily="2" charset="2"/>
              <a:buChar char="q"/>
              <a:defRPr sz="1800" b="0" i="0" u="none" strike="noStrike" kern="0" cap="none" spc="0" baseline="0">
                <a:solidFill>
                  <a:srgbClr val="000000"/>
                </a:solidFill>
                <a:uFillTx/>
              </a:defRPr>
            </a:pPr>
            <a:r>
              <a:rPr lang="it-IT" sz="1200" b="1" kern="0" dirty="0">
                <a:solidFill>
                  <a:srgbClr val="A80000"/>
                </a:solidFill>
                <a:latin typeface="Calibri"/>
                <a:cs typeface="Calibri"/>
              </a:rPr>
              <a:t>Beneficiari</a:t>
            </a:r>
            <a:r>
              <a:rPr lang="it-IT" sz="1200" kern="0" dirty="0">
                <a:solidFill>
                  <a:srgbClr val="A80000"/>
                </a:solidFill>
                <a:latin typeface="Calibri"/>
                <a:cs typeface="Calibri"/>
              </a:rPr>
              <a:t>: </a:t>
            </a:r>
            <a:r>
              <a:rPr lang="it-IT" sz="1200" kern="0" dirty="0">
                <a:latin typeface="Calibri"/>
                <a:cs typeface="Calibri"/>
              </a:rPr>
              <a:t>tutte le imprese;</a:t>
            </a:r>
          </a:p>
          <a:p>
            <a:pPr marL="171450" lvl="1" indent="-171450" algn="just">
              <a:lnSpc>
                <a:spcPct val="150000"/>
              </a:lnSpc>
              <a:buClr>
                <a:srgbClr val="A80000"/>
              </a:buClr>
              <a:buSzPct val="100000"/>
              <a:buFont typeface="Wingdings" panose="05000000000000000000" pitchFamily="2" charset="2"/>
              <a:buChar char="q"/>
              <a:defRPr sz="1800" b="0" i="0" u="none" strike="noStrike" kern="0" cap="none" spc="0" baseline="0">
                <a:solidFill>
                  <a:srgbClr val="000000"/>
                </a:solidFill>
                <a:uFillTx/>
              </a:defRPr>
            </a:pPr>
            <a:endParaRPr lang="it-IT" sz="300" kern="0" dirty="0">
              <a:latin typeface="Calibri"/>
              <a:cs typeface="Calibri"/>
            </a:endParaRPr>
          </a:p>
          <a:p>
            <a:pPr marL="171450" lvl="1" indent="-171450" algn="just">
              <a:lnSpc>
                <a:spcPct val="150000"/>
              </a:lnSpc>
              <a:buClr>
                <a:srgbClr val="A80000"/>
              </a:buClr>
              <a:buSzPct val="100000"/>
              <a:buFont typeface="Wingdings" panose="05000000000000000000" pitchFamily="2" charset="2"/>
              <a:buChar char="q"/>
              <a:defRPr sz="1800" b="0" i="0" u="none" strike="noStrike" kern="0" cap="none" spc="0" baseline="0">
                <a:solidFill>
                  <a:srgbClr val="000000"/>
                </a:solidFill>
                <a:uFillTx/>
              </a:defRPr>
            </a:pPr>
            <a:r>
              <a:rPr lang="it-IT" sz="1200" b="1" kern="0" dirty="0">
                <a:solidFill>
                  <a:srgbClr val="A80000"/>
                </a:solidFill>
                <a:latin typeface="Calibri"/>
                <a:cs typeface="Calibri"/>
              </a:rPr>
              <a:t>Tipologia di investimenti: </a:t>
            </a:r>
            <a:r>
              <a:rPr lang="it-IT" sz="1200" kern="0" dirty="0">
                <a:latin typeface="Calibri"/>
                <a:cs typeface="Calibri"/>
              </a:rPr>
              <a:t>beni materiali 4.0 (</a:t>
            </a:r>
            <a:r>
              <a:rPr lang="it-IT" sz="1200" kern="0" dirty="0">
                <a:ea typeface="+mn-lt"/>
                <a:cs typeface="+mn-lt"/>
              </a:rPr>
              <a:t>beni strumentali il cui funzionamento è controllato da sistemi computerizzati e/o gestito tramite opportuni sensori e azionamenti, sistemi di monitoraggio del processo produttivo, ecc.)</a:t>
            </a:r>
            <a:r>
              <a:rPr lang="it-IT" sz="1200" kern="0" dirty="0">
                <a:latin typeface="Calibri"/>
                <a:ea typeface="+mn-lt"/>
                <a:cs typeface="Calibri"/>
              </a:rPr>
              <a:t>;</a:t>
            </a:r>
          </a:p>
          <a:p>
            <a:pPr marL="171450" lvl="1" indent="-171450" algn="just">
              <a:lnSpc>
                <a:spcPct val="150000"/>
              </a:lnSpc>
              <a:buClr>
                <a:srgbClr val="A80000"/>
              </a:buClr>
              <a:buSzPct val="100000"/>
              <a:buFont typeface="Wingdings" panose="05000000000000000000" pitchFamily="2" charset="2"/>
              <a:buChar char="q"/>
              <a:defRPr sz="1800" b="0" i="0" u="none" strike="noStrike" kern="0" cap="none" spc="0" baseline="0">
                <a:solidFill>
                  <a:srgbClr val="000000"/>
                </a:solidFill>
                <a:uFillTx/>
              </a:defRPr>
            </a:pPr>
            <a:endParaRPr lang="it-IT" sz="300" dirty="0">
              <a:latin typeface="Calibri"/>
              <a:cs typeface="Calibri"/>
            </a:endParaRPr>
          </a:p>
          <a:p>
            <a:pPr marL="171450" lvl="1" indent="-171450" algn="just">
              <a:lnSpc>
                <a:spcPct val="150000"/>
              </a:lnSpc>
              <a:buClr>
                <a:srgbClr val="A80000"/>
              </a:buClr>
              <a:buSzPct val="100000"/>
              <a:buFont typeface="Wingdings" panose="05000000000000000000" pitchFamily="2" charset="2"/>
              <a:buChar char="q"/>
              <a:defRPr sz="1800" b="0" i="0" u="none" strike="noStrike" kern="0" cap="none" spc="0" baseline="0">
                <a:solidFill>
                  <a:srgbClr val="000000"/>
                </a:solidFill>
                <a:uFillTx/>
              </a:defRPr>
            </a:pPr>
            <a:r>
              <a:rPr lang="it-IT" sz="1200" b="1" dirty="0">
                <a:solidFill>
                  <a:srgbClr val="A80000"/>
                </a:solidFill>
                <a:latin typeface="Calibri"/>
                <a:cs typeface="Calibri"/>
              </a:rPr>
              <a:t>Validità:</a:t>
            </a:r>
            <a:r>
              <a:rPr lang="it-IT" sz="1200" dirty="0">
                <a:solidFill>
                  <a:srgbClr val="A80000"/>
                </a:solidFill>
                <a:latin typeface="Calibri"/>
                <a:cs typeface="Calibri"/>
              </a:rPr>
              <a:t> </a:t>
            </a:r>
            <a:r>
              <a:rPr lang="it-IT" sz="1200" b="0" i="0" strike="noStrike" cap="none" spc="0" dirty="0">
                <a:uFillTx/>
                <a:latin typeface="Calibri"/>
                <a:cs typeface="Calibri"/>
              </a:rPr>
              <a:t>a decorrere</a:t>
            </a:r>
            <a:r>
              <a:rPr lang="it-IT" sz="1200" dirty="0">
                <a:latin typeface="Calibri"/>
                <a:cs typeface="Calibri"/>
              </a:rPr>
              <a:t> dal 16 novembre 2020 e fino al 31 dicembre 2022; </a:t>
            </a:r>
          </a:p>
          <a:p>
            <a:pPr marL="171450" lvl="1" indent="-171450" algn="just">
              <a:lnSpc>
                <a:spcPct val="150000"/>
              </a:lnSpc>
              <a:buClr>
                <a:srgbClr val="A80000"/>
              </a:buClr>
              <a:buSzPct val="100000"/>
              <a:buFont typeface="Wingdings" panose="05000000000000000000" pitchFamily="2" charset="2"/>
              <a:buChar char="q"/>
              <a:defRPr sz="1800" b="0" i="0" u="none" strike="noStrike" kern="0" cap="none" spc="0" baseline="0">
                <a:solidFill>
                  <a:srgbClr val="000000"/>
                </a:solidFill>
                <a:uFillTx/>
              </a:defRPr>
            </a:pPr>
            <a:endParaRPr lang="en-US" sz="300" dirty="0">
              <a:latin typeface="Calibri"/>
              <a:cs typeface="Calibri"/>
            </a:endParaRPr>
          </a:p>
          <a:p>
            <a:pPr marL="171450" lvl="1" indent="-171450" algn="just">
              <a:lnSpc>
                <a:spcPct val="150000"/>
              </a:lnSpc>
              <a:buClr>
                <a:srgbClr val="A80000"/>
              </a:buClr>
              <a:buSzPct val="100000"/>
              <a:buFont typeface="Wingdings" panose="05000000000000000000" pitchFamily="2" charset="2"/>
              <a:buChar char="q"/>
              <a:defRPr sz="1800" b="0" i="0" u="none" strike="noStrike" kern="0" cap="none" spc="0" baseline="0">
                <a:solidFill>
                  <a:srgbClr val="000000"/>
                </a:solidFill>
                <a:uFillTx/>
              </a:defRPr>
            </a:pPr>
            <a:r>
              <a:rPr lang="en-US" sz="1200" b="1" kern="0" dirty="0" err="1">
                <a:solidFill>
                  <a:srgbClr val="A80000"/>
                </a:solidFill>
                <a:latin typeface="Calibri"/>
                <a:cs typeface="Calibri"/>
              </a:rPr>
              <a:t>Agevolazione</a:t>
            </a:r>
            <a:r>
              <a:rPr lang="en-US" sz="1200" b="1" kern="0" dirty="0">
                <a:solidFill>
                  <a:srgbClr val="A80000"/>
                </a:solidFill>
                <a:latin typeface="Calibri"/>
                <a:cs typeface="Calibri"/>
              </a:rPr>
              <a:t>: </a:t>
            </a:r>
            <a:endParaRPr lang="en-US" sz="1200" kern="0" dirty="0">
              <a:solidFill>
                <a:srgbClr val="A80000"/>
              </a:solidFill>
              <a:latin typeface="Calibri"/>
              <a:cs typeface="Calibri"/>
            </a:endParaRPr>
          </a:p>
          <a:p>
            <a:pPr marL="346075" lvl="1" indent="-171450" algn="just">
              <a:lnSpc>
                <a:spcPct val="150000"/>
              </a:lnSpc>
              <a:buClr>
                <a:srgbClr val="A80000"/>
              </a:buClr>
              <a:buSzPct val="100000"/>
              <a:buFont typeface="Wingdings" panose="05000000000000000000" pitchFamily="2" charset="2"/>
              <a:buChar char="§"/>
              <a:defRPr sz="1800" b="0" i="0" u="none" strike="noStrike" kern="0" cap="none" spc="0" baseline="0">
                <a:solidFill>
                  <a:srgbClr val="000000"/>
                </a:solidFill>
                <a:uFillTx/>
              </a:defRPr>
            </a:pPr>
            <a:r>
              <a:rPr lang="it-IT" sz="1200" b="0" i="0" u="sng" strike="noStrike" cap="none" spc="0" dirty="0">
                <a:solidFill>
                  <a:srgbClr val="000000"/>
                </a:solidFill>
                <a:uFillTx/>
                <a:latin typeface="Calibri"/>
                <a:cs typeface="Calibri"/>
              </a:rPr>
              <a:t>dal 16 novembre 2020 e fino al 31 dicembre 2021</a:t>
            </a:r>
            <a:r>
              <a:rPr lang="it-IT" sz="1200" b="0" i="0" u="none" strike="noStrike" cap="none" spc="0" dirty="0">
                <a:solidFill>
                  <a:srgbClr val="000000"/>
                </a:solidFill>
                <a:uFillTx/>
                <a:latin typeface="Calibri"/>
                <a:cs typeface="Calibri"/>
              </a:rPr>
              <a:t> (con possibile</a:t>
            </a:r>
            <a:r>
              <a:rPr lang="it-IT" sz="1200" dirty="0">
                <a:solidFill>
                  <a:srgbClr val="000000"/>
                </a:solidFill>
                <a:latin typeface="Calibri"/>
                <a:cs typeface="Calibri"/>
              </a:rPr>
              <a:t> </a:t>
            </a:r>
            <a:r>
              <a:rPr lang="it-IT" sz="1200" b="0" i="0" u="none" strike="noStrike" cap="none" spc="0" dirty="0">
                <a:solidFill>
                  <a:srgbClr val="000000"/>
                </a:solidFill>
                <a:uFillTx/>
                <a:latin typeface="Calibri"/>
                <a:cs typeface="Calibri"/>
              </a:rPr>
              <a:t>estensione fino al 30 giugno 2022), il credito</a:t>
            </a:r>
            <a:r>
              <a:rPr lang="it-IT" sz="1200" dirty="0">
                <a:solidFill>
                  <a:srgbClr val="000000"/>
                </a:solidFill>
                <a:latin typeface="Calibri"/>
                <a:cs typeface="Calibri"/>
              </a:rPr>
              <a:t> </a:t>
            </a:r>
            <a:r>
              <a:rPr lang="it-IT" sz="1200" b="0" i="0" u="none" strike="noStrike" cap="none" spc="0" dirty="0">
                <a:solidFill>
                  <a:srgbClr val="000000"/>
                </a:solidFill>
                <a:uFillTx/>
                <a:latin typeface="Calibri"/>
                <a:cs typeface="Calibri"/>
              </a:rPr>
              <a:t>di imposta è riconosciuto nella misura del:</a:t>
            </a:r>
            <a:endParaRPr lang="en-US" sz="1200" b="0" i="0" u="none" strike="noStrike" cap="none" spc="0" dirty="0">
              <a:uFillTx/>
              <a:ea typeface="+mn-lt"/>
              <a:cs typeface="Calibri"/>
            </a:endParaRPr>
          </a:p>
          <a:p>
            <a:pPr marL="622935" marR="0" lvl="2" indent="-171450" algn="just" defTabSz="914400">
              <a:lnSpc>
                <a:spcPct val="150000"/>
              </a:lnSpc>
              <a:spcBef>
                <a:spcPts val="0"/>
              </a:spcBef>
              <a:spcAft>
                <a:spcPts val="0"/>
              </a:spcAft>
              <a:buClr>
                <a:srgbClr val="A80000"/>
              </a:buClr>
              <a:buFont typeface="Wingdings" panose="05000000000000000000" pitchFamily="2" charset="2"/>
              <a:buChar char="ü"/>
              <a:tabLst/>
              <a:defRPr sz="1800" b="0" i="0" u="none" strike="noStrike" kern="0" cap="none" spc="0" baseline="0">
                <a:solidFill>
                  <a:srgbClr val="000000"/>
                </a:solidFill>
                <a:uFillTx/>
              </a:defRPr>
            </a:pPr>
            <a:r>
              <a:rPr lang="it-IT" sz="1200" b="0" i="0" u="none" strike="noStrike" cap="none" spc="0" dirty="0">
                <a:solidFill>
                  <a:srgbClr val="000000"/>
                </a:solidFill>
                <a:uFillTx/>
                <a:latin typeface="Calibri"/>
                <a:cs typeface="Calibri"/>
              </a:rPr>
              <a:t>50% del costo, per la quota di investimenti fino a 2,5 milioni di euro;</a:t>
            </a:r>
            <a:endParaRPr lang="en-US" sz="1200" b="0" i="0" u="none" strike="noStrike" cap="none" spc="0" dirty="0">
              <a:uFillTx/>
              <a:ea typeface="+mn-lt"/>
              <a:cs typeface="Calibri"/>
            </a:endParaRPr>
          </a:p>
          <a:p>
            <a:pPr marL="622935" marR="0" lvl="2" indent="-171450" algn="just" defTabSz="914400">
              <a:lnSpc>
                <a:spcPct val="150000"/>
              </a:lnSpc>
              <a:spcBef>
                <a:spcPts val="0"/>
              </a:spcBef>
              <a:spcAft>
                <a:spcPts val="0"/>
              </a:spcAft>
              <a:buClr>
                <a:srgbClr val="A80000"/>
              </a:buClr>
              <a:buFont typeface="Wingdings" panose="05000000000000000000" pitchFamily="2" charset="2"/>
              <a:buChar char="ü"/>
              <a:tabLst/>
              <a:defRPr sz="1800" b="0" i="0" u="none" strike="noStrike" kern="0" cap="none" spc="0" baseline="0">
                <a:solidFill>
                  <a:srgbClr val="000000"/>
                </a:solidFill>
                <a:uFillTx/>
              </a:defRPr>
            </a:pPr>
            <a:r>
              <a:rPr lang="it-IT" sz="1200" b="0" i="0" u="none" strike="noStrike" cap="none" spc="0" dirty="0">
                <a:solidFill>
                  <a:srgbClr val="000000"/>
                </a:solidFill>
                <a:uFillTx/>
                <a:latin typeface="Calibri"/>
                <a:cs typeface="Calibri"/>
              </a:rPr>
              <a:t>30% del costo, per la quota di investimenti superiori a 2,5 milioni e fino a 10 milioni di euro;</a:t>
            </a:r>
            <a:endParaRPr lang="en-US" sz="1200" b="0" i="0" u="none" strike="noStrike" cap="none" spc="0" dirty="0">
              <a:uFillTx/>
              <a:ea typeface="+mn-lt"/>
              <a:cs typeface="Calibri"/>
            </a:endParaRPr>
          </a:p>
          <a:p>
            <a:pPr marL="622935" marR="0" lvl="2" indent="-171450" algn="just" defTabSz="914400">
              <a:lnSpc>
                <a:spcPct val="150000"/>
              </a:lnSpc>
              <a:spcBef>
                <a:spcPts val="0"/>
              </a:spcBef>
              <a:spcAft>
                <a:spcPts val="0"/>
              </a:spcAft>
              <a:buClr>
                <a:srgbClr val="A80000"/>
              </a:buClr>
              <a:buFont typeface="Wingdings" panose="05000000000000000000" pitchFamily="2" charset="2"/>
              <a:buChar char="ü"/>
              <a:tabLst/>
              <a:defRPr sz="1800" b="0" i="0" u="none" strike="noStrike" kern="0" cap="none" spc="0" baseline="0">
                <a:solidFill>
                  <a:srgbClr val="000000"/>
                </a:solidFill>
                <a:uFillTx/>
              </a:defRPr>
            </a:pPr>
            <a:r>
              <a:rPr lang="it-IT" sz="1200" b="0" i="0" u="none" strike="noStrike" cap="none" spc="0" dirty="0">
                <a:solidFill>
                  <a:srgbClr val="000000"/>
                </a:solidFill>
                <a:uFillTx/>
                <a:latin typeface="Calibri"/>
                <a:cs typeface="Calibri"/>
              </a:rPr>
              <a:t>10% del costo, per la quota di investimenti superiori a 10 milioni e fino a 20 milioni.</a:t>
            </a:r>
            <a:endParaRPr lang="en-US" sz="1200" b="0" i="0" u="none" strike="noStrike" cap="none" spc="0" dirty="0">
              <a:uFillTx/>
              <a:ea typeface="+mn-lt"/>
              <a:cs typeface="Calibri"/>
            </a:endParaRPr>
          </a:p>
          <a:p>
            <a:pPr marL="346075" lvl="1" indent="-171450" algn="just">
              <a:lnSpc>
                <a:spcPct val="150000"/>
              </a:lnSpc>
              <a:buClr>
                <a:srgbClr val="A80000"/>
              </a:buClr>
              <a:buFont typeface="Wingdings" panose="05000000000000000000" pitchFamily="2" charset="2"/>
              <a:buChar char="§"/>
              <a:defRPr sz="1800" b="0" i="0" u="none" strike="noStrike" kern="0" cap="none" spc="0" baseline="0">
                <a:solidFill>
                  <a:srgbClr val="000000"/>
                </a:solidFill>
                <a:uFillTx/>
              </a:defRPr>
            </a:pPr>
            <a:r>
              <a:rPr lang="it-IT" sz="1200" u="sng" dirty="0">
                <a:solidFill>
                  <a:srgbClr val="000000"/>
                </a:solidFill>
                <a:latin typeface="Calibri"/>
                <a:cs typeface="Calibri"/>
              </a:rPr>
              <a:t>D</a:t>
            </a:r>
            <a:r>
              <a:rPr lang="it-IT" sz="1200" b="0" i="0" u="sng" strike="noStrike" cap="none" spc="0" dirty="0">
                <a:solidFill>
                  <a:srgbClr val="000000"/>
                </a:solidFill>
                <a:uFillTx/>
                <a:latin typeface="Calibri"/>
                <a:cs typeface="Calibri"/>
              </a:rPr>
              <a:t>al 1° gennaio 2022 e fino al 31 dicembre 2022</a:t>
            </a:r>
            <a:r>
              <a:rPr lang="it-IT" sz="1200" b="0" i="0" u="none" strike="noStrike" cap="none" spc="0" dirty="0">
                <a:solidFill>
                  <a:srgbClr val="000000"/>
                </a:solidFill>
                <a:uFillTx/>
                <a:latin typeface="Calibri"/>
                <a:cs typeface="Calibri"/>
              </a:rPr>
              <a:t> (con possibile estensione fino al 30 giugno 2023), il credito di</a:t>
            </a:r>
            <a:r>
              <a:rPr lang="it-IT" sz="1200" dirty="0">
                <a:solidFill>
                  <a:srgbClr val="000000"/>
                </a:solidFill>
                <a:latin typeface="Calibri"/>
                <a:cs typeface="Calibri"/>
              </a:rPr>
              <a:t> </a:t>
            </a:r>
            <a:r>
              <a:rPr lang="it-IT" sz="1200" b="0" i="0" u="none" strike="noStrike" cap="none" spc="0" dirty="0">
                <a:solidFill>
                  <a:srgbClr val="000000"/>
                </a:solidFill>
                <a:uFillTx/>
                <a:latin typeface="Calibri"/>
                <a:cs typeface="Calibri"/>
              </a:rPr>
              <a:t>imposta è riconosciuto nella misura del:</a:t>
            </a:r>
            <a:endParaRPr lang="en-US" sz="1200" b="0" i="0" u="none" strike="noStrike" cap="none" spc="0" dirty="0">
              <a:uFillTx/>
              <a:ea typeface="+mn-lt"/>
              <a:cs typeface="Calibri"/>
            </a:endParaRPr>
          </a:p>
          <a:p>
            <a:pPr marL="622935" marR="0" lvl="2" indent="-171450" algn="just" defTabSz="914400">
              <a:lnSpc>
                <a:spcPct val="150000"/>
              </a:lnSpc>
              <a:spcBef>
                <a:spcPts val="0"/>
              </a:spcBef>
              <a:spcAft>
                <a:spcPts val="0"/>
              </a:spcAft>
              <a:buClr>
                <a:srgbClr val="A80000"/>
              </a:buClr>
              <a:buFont typeface="Wingdings" panose="05000000000000000000" pitchFamily="2" charset="2"/>
              <a:buChar char="ü"/>
              <a:tabLst/>
              <a:defRPr sz="1800" b="0" i="0" u="none" strike="noStrike" kern="0" cap="none" spc="0" baseline="0">
                <a:solidFill>
                  <a:srgbClr val="000000"/>
                </a:solidFill>
                <a:uFillTx/>
              </a:defRPr>
            </a:pPr>
            <a:r>
              <a:rPr lang="it-IT" sz="1200" b="0" i="0" u="none" strike="noStrike" cap="none" spc="0" dirty="0">
                <a:solidFill>
                  <a:srgbClr val="000000"/>
                </a:solidFill>
                <a:uFillTx/>
                <a:latin typeface="Calibri"/>
                <a:cs typeface="Calibri"/>
              </a:rPr>
              <a:t>40% del costo, per la quota di investimenti fino a 2,5 milioni di euro;</a:t>
            </a:r>
            <a:endParaRPr lang="en-US" sz="1200" b="0" i="0" u="none" strike="noStrike" cap="none" spc="0" dirty="0">
              <a:uFillTx/>
              <a:ea typeface="+mn-lt"/>
              <a:cs typeface="Calibri"/>
            </a:endParaRPr>
          </a:p>
          <a:p>
            <a:pPr marL="622935" marR="0" lvl="2" indent="-171450" algn="just" defTabSz="914400">
              <a:lnSpc>
                <a:spcPct val="150000"/>
              </a:lnSpc>
              <a:spcBef>
                <a:spcPts val="0"/>
              </a:spcBef>
              <a:spcAft>
                <a:spcPts val="0"/>
              </a:spcAft>
              <a:buClr>
                <a:srgbClr val="A80000"/>
              </a:buClr>
              <a:buFont typeface="Wingdings" panose="05000000000000000000" pitchFamily="2" charset="2"/>
              <a:buChar char="ü"/>
              <a:tabLst/>
              <a:defRPr sz="1800" b="0" i="0" u="none" strike="noStrike" kern="0" cap="none" spc="0" baseline="0">
                <a:solidFill>
                  <a:srgbClr val="000000"/>
                </a:solidFill>
                <a:uFillTx/>
              </a:defRPr>
            </a:pPr>
            <a:r>
              <a:rPr lang="it-IT" sz="1200" b="0" i="0" u="none" strike="noStrike" cap="none" spc="0" dirty="0">
                <a:solidFill>
                  <a:srgbClr val="000000"/>
                </a:solidFill>
                <a:uFillTx/>
                <a:latin typeface="Calibri"/>
                <a:cs typeface="Calibri"/>
              </a:rPr>
              <a:t>20% del costo, per la quota di investimenti superiori a 2,5 milioni e fino a 10 milioni di euro;</a:t>
            </a:r>
            <a:endParaRPr lang="en-US" sz="1200" b="0" i="0" u="none" strike="noStrike" cap="none" spc="0" dirty="0">
              <a:uFillTx/>
              <a:ea typeface="+mn-lt"/>
              <a:cs typeface="Calibri"/>
            </a:endParaRPr>
          </a:p>
          <a:p>
            <a:pPr marL="622935" marR="0" lvl="2" indent="-171450" algn="just" defTabSz="914400">
              <a:lnSpc>
                <a:spcPct val="150000"/>
              </a:lnSpc>
              <a:spcBef>
                <a:spcPts val="0"/>
              </a:spcBef>
              <a:spcAft>
                <a:spcPts val="0"/>
              </a:spcAft>
              <a:buClr>
                <a:srgbClr val="A80000"/>
              </a:buClr>
              <a:buFont typeface="Wingdings" panose="05000000000000000000" pitchFamily="2" charset="2"/>
              <a:buChar char="ü"/>
              <a:tabLst/>
              <a:defRPr sz="1800" b="0" i="0" u="none" strike="noStrike" kern="0" cap="none" spc="0" baseline="0">
                <a:solidFill>
                  <a:srgbClr val="000000"/>
                </a:solidFill>
                <a:uFillTx/>
              </a:defRPr>
            </a:pPr>
            <a:r>
              <a:rPr lang="it-IT" sz="1200" b="0" i="0" u="none" strike="noStrike" cap="none" spc="0" dirty="0">
                <a:solidFill>
                  <a:srgbClr val="000000"/>
                </a:solidFill>
                <a:uFillTx/>
                <a:latin typeface="Calibri"/>
                <a:cs typeface="Calibri"/>
              </a:rPr>
              <a:t>10% per la quota di investimenti superiori a 10 milioni e fino a 20 milioni di euro.</a:t>
            </a:r>
          </a:p>
          <a:p>
            <a:pPr marL="451485" marR="0" lvl="2" indent="177165" algn="just" defTabSz="914400">
              <a:lnSpc>
                <a:spcPct val="150000"/>
              </a:lnSpc>
              <a:spcBef>
                <a:spcPts val="0"/>
              </a:spcBef>
              <a:spcAft>
                <a:spcPts val="0"/>
              </a:spcAft>
              <a:buClr>
                <a:srgbClr val="A80000"/>
              </a:buClr>
              <a:buFont typeface="Arial,Sans-Serif"/>
              <a:buChar char="•"/>
              <a:tabLst/>
              <a:defRPr sz="1800" b="0" i="0" u="none" strike="noStrike" kern="0" cap="none" spc="0" baseline="0">
                <a:solidFill>
                  <a:srgbClr val="000000"/>
                </a:solidFill>
                <a:uFillTx/>
              </a:defRPr>
            </a:pPr>
            <a:endParaRPr lang="it-IT" sz="300" dirty="0">
              <a:cs typeface="Calibri"/>
            </a:endParaRPr>
          </a:p>
          <a:p>
            <a:pPr marL="171450" lvl="1" indent="-171450" algn="just">
              <a:lnSpc>
                <a:spcPct val="150000"/>
              </a:lnSpc>
              <a:buClr>
                <a:srgbClr val="A80000"/>
              </a:buClr>
              <a:buSzPct val="100000"/>
              <a:buFont typeface="Wingdings" panose="05000000000000000000" pitchFamily="2" charset="2"/>
              <a:buChar char="q"/>
              <a:defRPr sz="1800" b="0" i="0" u="none" strike="noStrike" kern="0" cap="none" spc="0" baseline="0">
                <a:solidFill>
                  <a:srgbClr val="000000"/>
                </a:solidFill>
                <a:uFillTx/>
              </a:defRPr>
            </a:pPr>
            <a:r>
              <a:rPr lang="it-IT" sz="1200" kern="0" dirty="0">
                <a:solidFill>
                  <a:srgbClr val="000000"/>
                </a:solidFill>
                <a:latin typeface="Calibri"/>
                <a:cs typeface="Calibri"/>
              </a:rPr>
              <a:t>Il credito d’imposta può essere utilizzato esclusivamente in compensazione in </a:t>
            </a:r>
            <a:r>
              <a:rPr lang="it-IT" sz="1200" b="1" kern="0" dirty="0">
                <a:solidFill>
                  <a:srgbClr val="000000"/>
                </a:solidFill>
                <a:latin typeface="Calibri"/>
                <a:cs typeface="Calibri"/>
              </a:rPr>
              <a:t>tre quote annuali</a:t>
            </a:r>
            <a:r>
              <a:rPr lang="it-IT" sz="1200" kern="0" dirty="0">
                <a:solidFill>
                  <a:srgbClr val="000000"/>
                </a:solidFill>
                <a:latin typeface="Calibri"/>
                <a:cs typeface="Calibri"/>
              </a:rPr>
              <a:t> a decorrere dall’anno di messa in funzione dei beni ovvero dall’esercizio in cui, tramite perizia giurata, l’ingegnere attesta l’avvenuta </a:t>
            </a:r>
            <a:r>
              <a:rPr lang="it-IT" sz="1200" b="1" kern="0" dirty="0">
                <a:solidFill>
                  <a:srgbClr val="000000"/>
                </a:solidFill>
                <a:latin typeface="Calibri"/>
                <a:cs typeface="Calibri"/>
              </a:rPr>
              <a:t>interconnessione/integrazione</a:t>
            </a:r>
            <a:r>
              <a:rPr lang="it-IT" sz="1200" kern="0" dirty="0">
                <a:solidFill>
                  <a:srgbClr val="000000"/>
                </a:solidFill>
                <a:latin typeface="Calibri"/>
                <a:cs typeface="Calibri"/>
              </a:rPr>
              <a:t> dei beni al sistema fabbrica. L’interconnessione può essere valutata dall’ingegnere solo in seguito alla presenza fisica del bene in azienda che pertanto risulta fondamentale.</a:t>
            </a:r>
          </a:p>
        </p:txBody>
      </p:sp>
      <p:sp>
        <p:nvSpPr>
          <p:cNvPr id="7" name="Titolo 6">
            <a:extLst>
              <a:ext uri="{FF2B5EF4-FFF2-40B4-BE49-F238E27FC236}">
                <a16:creationId xmlns="" xmlns:a16="http://schemas.microsoft.com/office/drawing/2014/main" id="{A6C2272F-5A28-41AD-8AC0-55A49F5DE68B}"/>
              </a:ext>
            </a:extLst>
          </p:cNvPr>
          <p:cNvSpPr txBox="1">
            <a:spLocks/>
          </p:cNvSpPr>
          <p:nvPr/>
        </p:nvSpPr>
        <p:spPr>
          <a:xfrm>
            <a:off x="906014" y="282394"/>
            <a:ext cx="7035722" cy="437915"/>
          </a:xfrm>
          <a:prstGeom prst="rect">
            <a:avLst/>
          </a:prstGeom>
          <a:noFill/>
          <a:ln>
            <a:noFill/>
          </a:ln>
        </p:spPr>
        <p:txBody>
          <a:bodyPr vert="horz" wrap="square" lIns="91440" tIns="45720" rIns="91440" bIns="45720" anchor="ctr" anchorCtr="0" compatLnSpc="1">
            <a:noAutofit/>
          </a:bodyPr>
          <a:lstStyle>
            <a:lvl1pPr marL="0" marR="0" lvl="0" indent="0" algn="l" defTabSz="914400" rtl="0" eaLnBrk="1" fontAlgn="auto" latinLnBrk="0" hangingPunct="1">
              <a:lnSpc>
                <a:spcPct val="100000"/>
              </a:lnSpc>
              <a:spcBef>
                <a:spcPts val="0"/>
              </a:spcBef>
              <a:spcAft>
                <a:spcPts val="0"/>
              </a:spcAft>
              <a:buNone/>
              <a:tabLst/>
              <a:defRPr lang="it-IT" sz="2200" b="1" i="0" u="none" strike="noStrike" kern="1200" cap="none" spc="0" baseline="0">
                <a:solidFill>
                  <a:srgbClr val="A80000"/>
                </a:solidFill>
                <a:effectLst>
                  <a:outerShdw dist="38096" dir="2700000">
                    <a:srgbClr val="C0C0C0"/>
                  </a:outerShdw>
                </a:effectLst>
                <a:uFillTx/>
                <a:latin typeface="Arial"/>
                <a:ea typeface="+mj-ea"/>
                <a:cs typeface="Arial" pitchFamily="34"/>
              </a:defRPr>
            </a:lvl1pPr>
          </a:lstStyle>
          <a:p>
            <a:r>
              <a:rPr lang="it-IT" dirty="0">
                <a:latin typeface="Calibri" pitchFamily="34"/>
              </a:rPr>
              <a:t>Credito d’Imposta Beni Materiali 4.0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3">
            <a:extLst>
              <a:ext uri="{FF2B5EF4-FFF2-40B4-BE49-F238E27FC236}">
                <a16:creationId xmlns="" xmlns:a16="http://schemas.microsoft.com/office/drawing/2014/main" id="{67A059B8-370E-4AF2-9D2E-3F8C70E4B911}"/>
              </a:ext>
            </a:extLst>
          </p:cNvPr>
          <p:cNvSpPr txBox="1">
            <a:spLocks noGrp="1"/>
          </p:cNvSpPr>
          <p:nvPr>
            <p:ph type="title"/>
          </p:nvPr>
        </p:nvSpPr>
        <p:spPr>
          <a:xfrm>
            <a:off x="906014" y="274457"/>
            <a:ext cx="7175799" cy="437915"/>
          </a:xfrm>
        </p:spPr>
        <p:txBody>
          <a:bodyPr/>
          <a:lstStyle/>
          <a:p>
            <a:r>
              <a:rPr lang="it-IT" dirty="0">
                <a:latin typeface="Calibri"/>
                <a:cs typeface="Calibri"/>
              </a:rPr>
              <a:t>Le Altre Agevolazioni – Nuova Sabatini</a:t>
            </a:r>
            <a:endParaRPr lang="it-IT" dirty="0"/>
          </a:p>
        </p:txBody>
      </p:sp>
      <p:sp>
        <p:nvSpPr>
          <p:cNvPr id="3" name="Rettangolo 1">
            <a:extLst>
              <a:ext uri="{FF2B5EF4-FFF2-40B4-BE49-F238E27FC236}">
                <a16:creationId xmlns="" xmlns:a16="http://schemas.microsoft.com/office/drawing/2014/main" id="{49C8C21F-6D76-468F-8833-134F85123A1D}"/>
              </a:ext>
            </a:extLst>
          </p:cNvPr>
          <p:cNvSpPr/>
          <p:nvPr/>
        </p:nvSpPr>
        <p:spPr>
          <a:xfrm>
            <a:off x="377684" y="1038493"/>
            <a:ext cx="8427539" cy="3156890"/>
          </a:xfrm>
          <a:prstGeom prst="rect">
            <a:avLst/>
          </a:prstGeom>
          <a:noFill/>
          <a:ln cap="flat">
            <a:noFill/>
            <a:prstDash val="solid"/>
          </a:ln>
        </p:spPr>
        <p:txBody>
          <a:bodyPr vert="horz" wrap="square" lIns="91440" tIns="45720" rIns="91440" bIns="45720" anchor="t" anchorCtr="0" compatLnSpc="1">
            <a:spAutoFit/>
          </a:bodyPr>
          <a:lstStyle/>
          <a:p>
            <a:pPr marL="171450" indent="-171450" algn="just">
              <a:buFont typeface="Wingdings" panose="05000000000000000000" pitchFamily="2" charset="2"/>
              <a:buChar char="q"/>
            </a:pPr>
            <a:r>
              <a:rPr lang="it-IT" sz="1200" b="1" dirty="0">
                <a:solidFill>
                  <a:srgbClr val="A80000"/>
                </a:solidFill>
                <a:latin typeface="Calibri"/>
                <a:ea typeface="SimSun"/>
                <a:cs typeface="Calibri"/>
              </a:rPr>
              <a:t>Beneficiari: </a:t>
            </a:r>
            <a:r>
              <a:rPr lang="it-IT" sz="1200" dirty="0">
                <a:solidFill>
                  <a:srgbClr val="000000"/>
                </a:solidFill>
                <a:latin typeface="Calibri"/>
                <a:ea typeface="SimSun"/>
                <a:cs typeface="Calibri"/>
              </a:rPr>
              <a:t>PMI ubicate su tutto il territorio nazionale</a:t>
            </a:r>
          </a:p>
          <a:p>
            <a:pPr marL="171450" indent="-171450" algn="just">
              <a:lnSpc>
                <a:spcPct val="150000"/>
              </a:lnSpc>
              <a:buFont typeface="Wingdings"/>
              <a:buChar char="q"/>
              <a:defRPr sz="1800" b="0" i="0" u="none" strike="noStrike" kern="0" cap="none" spc="0" baseline="0">
                <a:solidFill>
                  <a:srgbClr val="000000"/>
                </a:solidFill>
                <a:uFillTx/>
              </a:defRPr>
            </a:pPr>
            <a:endParaRPr lang="it-IT" sz="300" dirty="0">
              <a:ea typeface="+mn-lt"/>
              <a:cs typeface="+mn-lt"/>
            </a:endParaRPr>
          </a:p>
          <a:p>
            <a:pPr marL="172720" indent="-172720" algn="just">
              <a:lnSpc>
                <a:spcPct val="150000"/>
              </a:lnSpc>
              <a:buFont typeface="Wingdings" panose="05000000000000000000" pitchFamily="2" charset="2"/>
              <a:buChar char="q"/>
            </a:pPr>
            <a:r>
              <a:rPr lang="it-IT" sz="1200" b="1" dirty="0">
                <a:solidFill>
                  <a:srgbClr val="A80000"/>
                </a:solidFill>
                <a:latin typeface="Calibri"/>
                <a:ea typeface="SimSun"/>
                <a:cs typeface="Calibri"/>
              </a:rPr>
              <a:t>Tipologia di investimenti:</a:t>
            </a:r>
            <a:r>
              <a:rPr lang="it-IT" sz="1200" dirty="0">
                <a:solidFill>
                  <a:srgbClr val="000000"/>
                </a:solidFill>
                <a:latin typeface="Calibri"/>
                <a:ea typeface="SimSun"/>
                <a:cs typeface="Calibri"/>
              </a:rPr>
              <a:t> macchinari, impianti, beni strumentali di impresa e attrezzature nuove di fabbrica ad uso produttivo, hardware, software e tecnologie digitali. Investimenti in tecnologie digitali e in sistemi di tracciamento e pesatura dei rifiuti.        Costi di interconnessione e integrazione. Tutti i beni devono avere autonomia funzionale</a:t>
            </a:r>
            <a:endParaRPr lang="it-IT" dirty="0">
              <a:cs typeface="Calibri" panose="020F0502020204030204"/>
            </a:endParaRPr>
          </a:p>
          <a:p>
            <a:pPr marL="171450" indent="-171450" algn="just">
              <a:lnSpc>
                <a:spcPct val="150000"/>
              </a:lnSpc>
              <a:buFont typeface="Wingdings"/>
              <a:buChar char="q"/>
              <a:defRPr sz="1800" b="0" i="0" u="none" strike="noStrike" kern="0" cap="none" spc="0" baseline="0">
                <a:solidFill>
                  <a:srgbClr val="000000"/>
                </a:solidFill>
                <a:uFillTx/>
              </a:defRPr>
            </a:pPr>
            <a:endParaRPr lang="it-IT" sz="300" kern="0" dirty="0">
              <a:solidFill>
                <a:srgbClr val="000000"/>
              </a:solidFill>
              <a:latin typeface="Calibri"/>
              <a:ea typeface="SimSun"/>
              <a:cs typeface="Calibri"/>
            </a:endParaRPr>
          </a:p>
          <a:p>
            <a:pPr marL="171450" indent="-171450" algn="just">
              <a:lnSpc>
                <a:spcPct val="150000"/>
              </a:lnSpc>
              <a:buFont typeface="Wingdings"/>
              <a:buChar char="q"/>
              <a:defRPr sz="1800" b="0" i="0" u="none" strike="noStrike" kern="0" cap="none" spc="0" baseline="0">
                <a:solidFill>
                  <a:srgbClr val="000000"/>
                </a:solidFill>
                <a:uFillTx/>
              </a:defRPr>
            </a:pPr>
            <a:r>
              <a:rPr lang="it-IT" sz="1200" b="1" dirty="0">
                <a:solidFill>
                  <a:srgbClr val="A80000"/>
                </a:solidFill>
                <a:latin typeface="Calibri"/>
                <a:ea typeface="SimSun"/>
                <a:cs typeface="Calibri"/>
              </a:rPr>
              <a:t>Validità:</a:t>
            </a:r>
            <a:r>
              <a:rPr lang="it-IT" sz="1200" dirty="0">
                <a:solidFill>
                  <a:srgbClr val="000000"/>
                </a:solidFill>
                <a:latin typeface="Calibri"/>
                <a:ea typeface="SimSun"/>
                <a:cs typeface="Calibri"/>
              </a:rPr>
              <a:t> sempre aperta</a:t>
            </a:r>
            <a:endParaRPr lang="it-IT" sz="300" dirty="0">
              <a:ea typeface="+mn-lt"/>
              <a:cs typeface="+mn-lt"/>
            </a:endParaRPr>
          </a:p>
          <a:p>
            <a:pPr marL="172720" indent="-172720" algn="just">
              <a:lnSpc>
                <a:spcPct val="150000"/>
              </a:lnSpc>
              <a:buFont typeface="Wingdings"/>
              <a:buChar char="q"/>
              <a:defRPr sz="1800" b="0" i="0" u="none" strike="noStrike" kern="0" cap="none" spc="0" baseline="0">
                <a:solidFill>
                  <a:srgbClr val="000000"/>
                </a:solidFill>
                <a:uFillTx/>
              </a:defRPr>
            </a:pPr>
            <a:r>
              <a:rPr lang="it-IT" sz="1200" b="1" dirty="0">
                <a:solidFill>
                  <a:srgbClr val="A80000"/>
                </a:solidFill>
                <a:latin typeface="Calibri"/>
                <a:ea typeface="SimSun"/>
                <a:cs typeface="Calibri"/>
              </a:rPr>
              <a:t>Agevolazione: </a:t>
            </a:r>
            <a:r>
              <a:rPr lang="it-IT" sz="1200" dirty="0">
                <a:latin typeface="Calibri"/>
                <a:ea typeface="SimSun"/>
                <a:cs typeface="Calibri"/>
              </a:rPr>
              <a:t>finanziamento bancario o leasing pari al 100% delle spese sostenute sino a 4 milioni di euro, con rimborso in massimo 5 anni dalla data della stipula del contratto o dalla data di consegna/collaudo. Il tasso di interesse sarà ridotto da un contributo in conto interessi pari al 2,75% annuo (che si traduce in un contributo del 7,7% sul costo della macchina). </a:t>
            </a:r>
          </a:p>
          <a:p>
            <a:pPr marL="172720" indent="-172720" algn="just">
              <a:lnSpc>
                <a:spcPct val="150000"/>
              </a:lnSpc>
            </a:pPr>
            <a:r>
              <a:rPr lang="it-IT" sz="1200" dirty="0">
                <a:latin typeface="Calibri"/>
                <a:ea typeface="SimSun"/>
                <a:cs typeface="Calibri"/>
              </a:rPr>
              <a:t> 	E’ prevista una maggiorazione riduzione del tasso di interesse pari al 3,75% annuo per investimenti industria 4.0 (che si traduce in un contributo del 10% sul costo della macchina)</a:t>
            </a:r>
            <a:endParaRPr lang="it-IT" sz="1800" b="0" i="0" u="none" strike="noStrike" baseline="0" dirty="0">
              <a:solidFill>
                <a:srgbClr val="000000"/>
              </a:solidFill>
              <a:latin typeface="Source Sans Pro" panose="020B0503030403020204" pitchFamily="34" charset="0"/>
              <a:ea typeface="Source Sans Pro" panose="020B0503030403020204" pitchFamily="34" charset="0"/>
            </a:endParaRPr>
          </a:p>
          <a:p>
            <a:pPr marL="171450" indent="-171450" algn="just">
              <a:lnSpc>
                <a:spcPct val="150000"/>
              </a:lnSpc>
              <a:buClr>
                <a:srgbClr val="A80000"/>
              </a:buClr>
              <a:buSzPct val="100000"/>
              <a:buFont typeface="Arial" pitchFamily="34"/>
              <a:buChar char="•"/>
              <a:defRPr sz="1800" b="0" i="0" u="none" strike="noStrike" kern="0" cap="none" spc="0" baseline="0">
                <a:solidFill>
                  <a:srgbClr val="000000"/>
                </a:solidFill>
                <a:uFillTx/>
              </a:defRPr>
            </a:pPr>
            <a:endParaRPr lang="it-IT" sz="1200" i="0" u="none" strike="noStrike" cap="none" spc="0" dirty="0">
              <a:solidFill>
                <a:srgbClr val="000000"/>
              </a:solidFill>
              <a:uFillTx/>
              <a:latin typeface="Calibri"/>
              <a:ea typeface="SimSun"/>
              <a:cs typeface="Calibri"/>
            </a:endParaRPr>
          </a:p>
        </p:txBody>
      </p:sp>
      <p:sp>
        <p:nvSpPr>
          <p:cNvPr id="4" name="Rettangolo arrotondato 4">
            <a:extLst>
              <a:ext uri="{FF2B5EF4-FFF2-40B4-BE49-F238E27FC236}">
                <a16:creationId xmlns="" xmlns:a16="http://schemas.microsoft.com/office/drawing/2014/main" id="{41E48049-2F1B-4B41-9E4E-96E7C50C5F61}"/>
              </a:ext>
            </a:extLst>
          </p:cNvPr>
          <p:cNvSpPr/>
          <p:nvPr/>
        </p:nvSpPr>
        <p:spPr>
          <a:xfrm>
            <a:off x="377683" y="905347"/>
            <a:ext cx="8427540" cy="5459242"/>
          </a:xfrm>
          <a:custGeom>
            <a:avLst/>
            <a:gdLst>
              <a:gd name="f0" fmla="val 10800000"/>
              <a:gd name="f1" fmla="val 5400000"/>
              <a:gd name="f2" fmla="val 16200000"/>
              <a:gd name="f3" fmla="val w"/>
              <a:gd name="f4" fmla="val h"/>
              <a:gd name="f5" fmla="val ss"/>
              <a:gd name="f6" fmla="val 0"/>
              <a:gd name="f7" fmla="*/ 5419351 1 1725033"/>
              <a:gd name="f8" fmla="val 45"/>
              <a:gd name="f9" fmla="val 1524"/>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3172" cap="flat">
            <a:solidFill>
              <a:srgbClr val="A80000"/>
            </a:solidFill>
            <a:custDash>
              <a:ds d="100000" sp="100000"/>
            </a:custDash>
            <a:miter/>
          </a:ln>
        </p:spPr>
        <p:txBody>
          <a:bodyPr vert="horz" wrap="square" lIns="82049" tIns="41029" rIns="82049" bIns="41029"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100" b="0" i="1" u="none" strike="noStrike" kern="1200" cap="none" spc="0" baseline="0">
              <a:solidFill>
                <a:srgbClr val="FFFFFF"/>
              </a:solidFill>
              <a:uFillTx/>
              <a:latin typeface="Arial"/>
            </a:endParaRPr>
          </a:p>
        </p:txBody>
      </p:sp>
    </p:spTree>
    <p:extLst>
      <p:ext uri="{BB962C8B-B14F-4D97-AF65-F5344CB8AC3E}">
        <p14:creationId xmlns="" xmlns:p14="http://schemas.microsoft.com/office/powerpoint/2010/main" val="3347890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7">
            <a:extLst>
              <a:ext uri="{FF2B5EF4-FFF2-40B4-BE49-F238E27FC236}">
                <a16:creationId xmlns="" xmlns:a16="http://schemas.microsoft.com/office/drawing/2014/main" id="{39A0B0F3-3E3B-4BBE-9510-318D3FBC8B7F}"/>
              </a:ext>
            </a:extLst>
          </p:cNvPr>
          <p:cNvSpPr txBox="1">
            <a:spLocks noGrp="1"/>
          </p:cNvSpPr>
          <p:nvPr>
            <p:ph type="body" sz="quarter" idx="4294967295"/>
          </p:nvPr>
        </p:nvSpPr>
        <p:spPr>
          <a:xfrm>
            <a:off x="346072" y="1195385"/>
            <a:ext cx="8445498" cy="4851733"/>
          </a:xfrm>
          <a:prstGeom prst="rect">
            <a:avLst/>
          </a:prstGeom>
          <a:noFill/>
          <a:ln>
            <a:noFill/>
          </a:ln>
        </p:spPr>
        <p:txBody>
          <a:bodyPr vert="horz" wrap="square" lIns="91440" tIns="45720" rIns="91440" bIns="45720" anchor="t" anchorCtr="0" compatLnSpc="1">
            <a:noAutofit/>
          </a:bodyPr>
          <a:lstStyle/>
          <a:p>
            <a:pPr marL="447040" lvl="0" indent="0" algn="just" hangingPunct="0">
              <a:lnSpc>
                <a:spcPct val="150000"/>
              </a:lnSpc>
              <a:spcBef>
                <a:spcPts val="0"/>
              </a:spcBef>
              <a:spcAft>
                <a:spcPts val="600"/>
              </a:spcAft>
              <a:buClr>
                <a:srgbClr val="A80000"/>
              </a:buClr>
              <a:buSzPct val="100000"/>
              <a:buNone/>
            </a:pPr>
            <a:endParaRPr lang="it-IT" sz="1400" b="1" i="1" dirty="0">
              <a:solidFill>
                <a:srgbClr val="404040"/>
              </a:solidFill>
              <a:latin typeface="Calibri" pitchFamily="34"/>
              <a:cs typeface="Arial" pitchFamily="34"/>
            </a:endParaRPr>
          </a:p>
          <a:p>
            <a:pPr marL="732790" indent="-285750" algn="just" hangingPunct="0">
              <a:lnSpc>
                <a:spcPct val="150000"/>
              </a:lnSpc>
              <a:spcBef>
                <a:spcPts val="0"/>
              </a:spcBef>
              <a:spcAft>
                <a:spcPts val="600"/>
              </a:spcAft>
              <a:buClr>
                <a:srgbClr val="A80000"/>
              </a:buClr>
              <a:buSzPct val="100000"/>
              <a:buFont typeface="Wingdings" pitchFamily="2"/>
              <a:buChar char="q"/>
            </a:pPr>
            <a:r>
              <a:rPr lang="it-IT" sz="1400" b="1" i="1" dirty="0">
                <a:solidFill>
                  <a:srgbClr val="404040"/>
                </a:solidFill>
                <a:latin typeface="Calibri"/>
                <a:cs typeface="Arial"/>
              </a:rPr>
              <a:t>Premessa </a:t>
            </a:r>
            <a:endParaRPr lang="it-IT" sz="1400" b="1" i="1" dirty="0">
              <a:solidFill>
                <a:srgbClr val="404040"/>
              </a:solidFill>
              <a:latin typeface="Calibri" pitchFamily="34"/>
              <a:cs typeface="Arial" pitchFamily="34"/>
            </a:endParaRPr>
          </a:p>
          <a:p>
            <a:pPr marL="732790" lvl="0" indent="-285750" algn="just">
              <a:lnSpc>
                <a:spcPct val="150000"/>
              </a:lnSpc>
              <a:spcBef>
                <a:spcPts val="0"/>
              </a:spcBef>
              <a:spcAft>
                <a:spcPts val="600"/>
              </a:spcAft>
              <a:buClr>
                <a:srgbClr val="A80000"/>
              </a:buClr>
              <a:buSzPct val="100000"/>
              <a:buFont typeface="Wingdings" pitchFamily="2"/>
              <a:buChar char="q"/>
            </a:pPr>
            <a:r>
              <a:rPr lang="it-IT" sz="1400" b="1" i="1" dirty="0">
                <a:solidFill>
                  <a:srgbClr val="404040"/>
                </a:solidFill>
                <a:latin typeface="Calibri"/>
                <a:cs typeface="Arial"/>
              </a:rPr>
              <a:t>La Finanza Agevolata  </a:t>
            </a:r>
            <a:endParaRPr lang="it-IT" sz="1400" b="1" i="1" dirty="0">
              <a:solidFill>
                <a:srgbClr val="404040"/>
              </a:solidFill>
              <a:latin typeface="Calibri" pitchFamily="34"/>
              <a:cs typeface="Arial" pitchFamily="34"/>
            </a:endParaRPr>
          </a:p>
          <a:p>
            <a:pPr marL="732790" lvl="1" indent="-285750" algn="just" hangingPunct="0">
              <a:lnSpc>
                <a:spcPct val="150000"/>
              </a:lnSpc>
              <a:spcBef>
                <a:spcPts val="0"/>
              </a:spcBef>
              <a:spcAft>
                <a:spcPts val="600"/>
              </a:spcAft>
              <a:buClr>
                <a:srgbClr val="A80000"/>
              </a:buClr>
              <a:buSzPct val="97000"/>
              <a:buFont typeface="Wingdings" pitchFamily="2"/>
              <a:buChar char="q"/>
            </a:pPr>
            <a:r>
              <a:rPr lang="it-IT" sz="1400" b="1" i="1" dirty="0">
                <a:solidFill>
                  <a:srgbClr val="404040"/>
                </a:solidFill>
                <a:latin typeface="Calibri" pitchFamily="34"/>
                <a:cs typeface="Arial" pitchFamily="34"/>
              </a:rPr>
              <a:t>Piano Nazionale Transizione 4.0 </a:t>
            </a:r>
          </a:p>
          <a:p>
            <a:pPr marL="732790" lvl="3" indent="-285750" algn="just" hangingPunct="0">
              <a:lnSpc>
                <a:spcPct val="150000"/>
              </a:lnSpc>
              <a:spcBef>
                <a:spcPts val="0"/>
              </a:spcBef>
              <a:spcAft>
                <a:spcPts val="600"/>
              </a:spcAft>
              <a:buClr>
                <a:srgbClr val="A80000"/>
              </a:buClr>
              <a:buSzPct val="100000"/>
              <a:buFont typeface="Wingdings" pitchFamily="2"/>
              <a:buChar char="q"/>
            </a:pPr>
            <a:r>
              <a:rPr lang="it-IT" sz="1400" b="1" i="1" dirty="0">
                <a:solidFill>
                  <a:srgbClr val="404040"/>
                </a:solidFill>
                <a:latin typeface="Calibri"/>
                <a:cs typeface="Arial"/>
              </a:rPr>
              <a:t>Un esempio di Altre Agevolazioni </a:t>
            </a:r>
          </a:p>
          <a:p>
            <a:pPr marL="732790" lvl="3" indent="-285750" algn="just" hangingPunct="0">
              <a:lnSpc>
                <a:spcPct val="150000"/>
              </a:lnSpc>
              <a:spcBef>
                <a:spcPts val="0"/>
              </a:spcBef>
              <a:spcAft>
                <a:spcPts val="600"/>
              </a:spcAft>
              <a:buClr>
                <a:srgbClr val="A80000"/>
              </a:buClr>
              <a:buSzPct val="100000"/>
              <a:buFont typeface="Wingdings" pitchFamily="2"/>
              <a:buChar char="q"/>
            </a:pPr>
            <a:r>
              <a:rPr lang="it-IT" sz="2000" b="1" i="1" dirty="0">
                <a:solidFill>
                  <a:srgbClr val="404040"/>
                </a:solidFill>
                <a:latin typeface="Calibri" pitchFamily="34"/>
                <a:cs typeface="Arial" pitchFamily="34"/>
              </a:rPr>
              <a:t>Newsletter Febbraio 2021</a:t>
            </a:r>
          </a:p>
          <a:p>
            <a:pPr marL="1095375" lvl="4" indent="-285750" algn="just" hangingPunct="0">
              <a:lnSpc>
                <a:spcPct val="150000"/>
              </a:lnSpc>
              <a:spcBef>
                <a:spcPts val="300"/>
              </a:spcBef>
              <a:spcAft>
                <a:spcPts val="600"/>
              </a:spcAft>
              <a:buClr>
                <a:srgbClr val="A80000"/>
              </a:buClr>
              <a:buSzPct val="100000"/>
              <a:buFont typeface="Wingdings" pitchFamily="2"/>
              <a:buChar char="ü"/>
            </a:pPr>
            <a:r>
              <a:rPr lang="it-IT" sz="1400" i="1" kern="0" dirty="0">
                <a:solidFill>
                  <a:srgbClr val="404040"/>
                </a:solidFill>
                <a:latin typeface="Calibri" pitchFamily="34"/>
              </a:rPr>
              <a:t>Regione Lombardia – Linea internazionalizzazione Plus</a:t>
            </a:r>
            <a:endParaRPr lang="it-IT" sz="1400" i="1" kern="0" dirty="0">
              <a:solidFill>
                <a:srgbClr val="404040"/>
              </a:solidFill>
              <a:latin typeface="Calibri" pitchFamily="34"/>
              <a:cs typeface="Calibri" pitchFamily="34"/>
            </a:endParaRPr>
          </a:p>
          <a:p>
            <a:pPr marL="1095375" lvl="4" indent="-285750" algn="just" hangingPunct="0">
              <a:lnSpc>
                <a:spcPct val="150000"/>
              </a:lnSpc>
              <a:spcBef>
                <a:spcPts val="300"/>
              </a:spcBef>
              <a:spcAft>
                <a:spcPts val="600"/>
              </a:spcAft>
              <a:buClr>
                <a:srgbClr val="A80000"/>
              </a:buClr>
              <a:buSzPct val="100000"/>
              <a:buFont typeface="Wingdings" pitchFamily="2"/>
              <a:buChar char="ü"/>
            </a:pPr>
            <a:r>
              <a:rPr lang="it-IT" sz="1400" i="1" kern="0" dirty="0">
                <a:solidFill>
                  <a:srgbClr val="404040"/>
                </a:solidFill>
                <a:latin typeface="Calibri" pitchFamily="34"/>
              </a:rPr>
              <a:t>Regione Lombardia – Credito Adesso </a:t>
            </a:r>
            <a:r>
              <a:rPr lang="it-IT" sz="1400" i="1" kern="0" dirty="0" err="1">
                <a:solidFill>
                  <a:srgbClr val="404040"/>
                </a:solidFill>
                <a:latin typeface="Calibri" pitchFamily="34"/>
              </a:rPr>
              <a:t>Evolution</a:t>
            </a:r>
            <a:endParaRPr lang="it-IT" sz="1400" i="1" kern="0" dirty="0">
              <a:solidFill>
                <a:srgbClr val="404040"/>
              </a:solidFill>
              <a:latin typeface="Calibri" pitchFamily="34"/>
            </a:endParaRPr>
          </a:p>
          <a:p>
            <a:pPr marL="1095375" lvl="4" indent="-285750" algn="just" hangingPunct="0">
              <a:lnSpc>
                <a:spcPct val="150000"/>
              </a:lnSpc>
              <a:spcBef>
                <a:spcPts val="300"/>
              </a:spcBef>
              <a:spcAft>
                <a:spcPts val="600"/>
              </a:spcAft>
              <a:buClr>
                <a:srgbClr val="A80000"/>
              </a:buClr>
              <a:buSzPct val="100000"/>
              <a:buFont typeface="Wingdings" pitchFamily="2"/>
              <a:buChar char="ü"/>
            </a:pPr>
            <a:r>
              <a:rPr lang="it-IT" sz="1400" i="1" kern="0" dirty="0">
                <a:solidFill>
                  <a:srgbClr val="404040"/>
                </a:solidFill>
                <a:latin typeface="Calibri" pitchFamily="34"/>
                <a:cs typeface="Calibri" pitchFamily="34"/>
              </a:rPr>
              <a:t>MAE – Voucher Internazionalizzazione</a:t>
            </a:r>
          </a:p>
        </p:txBody>
      </p:sp>
      <p:sp>
        <p:nvSpPr>
          <p:cNvPr id="3" name="Titolo 6">
            <a:extLst>
              <a:ext uri="{FF2B5EF4-FFF2-40B4-BE49-F238E27FC236}">
                <a16:creationId xmlns="" xmlns:a16="http://schemas.microsoft.com/office/drawing/2014/main" id="{8D7B3517-DE0C-4503-BB9A-B112A17EB030}"/>
              </a:ext>
            </a:extLst>
          </p:cNvPr>
          <p:cNvSpPr txBox="1">
            <a:spLocks noGrp="1"/>
          </p:cNvSpPr>
          <p:nvPr>
            <p:ph type="title"/>
          </p:nvPr>
        </p:nvSpPr>
        <p:spPr>
          <a:xfrm>
            <a:off x="906014" y="282394"/>
            <a:ext cx="7035722" cy="437915"/>
          </a:xfrm>
        </p:spPr>
        <p:txBody>
          <a:bodyPr/>
          <a:lstStyle/>
          <a:p>
            <a:pPr lvl="0"/>
            <a:r>
              <a:rPr lang="it-IT" dirty="0">
                <a:latin typeface="Calibri" pitchFamily="34"/>
              </a:rPr>
              <a:t>Agenda</a:t>
            </a:r>
          </a:p>
        </p:txBody>
      </p:sp>
    </p:spTree>
    <p:extLst>
      <p:ext uri="{BB962C8B-B14F-4D97-AF65-F5344CB8AC3E}">
        <p14:creationId xmlns="" xmlns:p14="http://schemas.microsoft.com/office/powerpoint/2010/main" val="2562578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3">
            <a:extLst>
              <a:ext uri="{FF2B5EF4-FFF2-40B4-BE49-F238E27FC236}">
                <a16:creationId xmlns="" xmlns:a16="http://schemas.microsoft.com/office/drawing/2014/main" id="{67A059B8-370E-4AF2-9D2E-3F8C70E4B911}"/>
              </a:ext>
            </a:extLst>
          </p:cNvPr>
          <p:cNvSpPr txBox="1">
            <a:spLocks noGrp="1"/>
          </p:cNvSpPr>
          <p:nvPr>
            <p:ph type="title"/>
          </p:nvPr>
        </p:nvSpPr>
        <p:spPr>
          <a:xfrm>
            <a:off x="906014" y="274457"/>
            <a:ext cx="7175799" cy="437915"/>
          </a:xfrm>
        </p:spPr>
        <p:txBody>
          <a:bodyPr/>
          <a:lstStyle/>
          <a:p>
            <a:r>
              <a:rPr lang="it-IT" dirty="0">
                <a:latin typeface="Calibri"/>
                <a:cs typeface="Arial"/>
              </a:rPr>
              <a:t>Le Altre Agevolazioni – Regione Lombardia </a:t>
            </a:r>
            <a:r>
              <a:rPr lang="it-IT" dirty="0">
                <a:latin typeface="Calibri"/>
                <a:cs typeface="Calibri"/>
              </a:rPr>
              <a:t> </a:t>
            </a:r>
            <a:r>
              <a:rPr lang="it-IT" dirty="0">
                <a:latin typeface="Calibri"/>
                <a:cs typeface="Arial"/>
              </a:rPr>
              <a:t>  </a:t>
            </a:r>
            <a:endParaRPr lang="it-IT" dirty="0"/>
          </a:p>
        </p:txBody>
      </p:sp>
      <p:sp>
        <p:nvSpPr>
          <p:cNvPr id="3" name="Rettangolo 1">
            <a:extLst>
              <a:ext uri="{FF2B5EF4-FFF2-40B4-BE49-F238E27FC236}">
                <a16:creationId xmlns="" xmlns:a16="http://schemas.microsoft.com/office/drawing/2014/main" id="{49C8C21F-6D76-468F-8833-134F85123A1D}"/>
              </a:ext>
            </a:extLst>
          </p:cNvPr>
          <p:cNvSpPr/>
          <p:nvPr/>
        </p:nvSpPr>
        <p:spPr>
          <a:xfrm>
            <a:off x="377684" y="1023100"/>
            <a:ext cx="8427539" cy="5534464"/>
          </a:xfrm>
          <a:prstGeom prst="rect">
            <a:avLst/>
          </a:prstGeom>
          <a:noFill/>
          <a:ln cap="flat">
            <a:noFill/>
            <a:prstDash val="solid"/>
          </a:ln>
        </p:spPr>
        <p:txBody>
          <a:bodyPr vert="horz" wrap="square" lIns="91440" tIns="45720" rIns="91440" bIns="45720" anchor="t" anchorCtr="0" compatLnSpc="1">
            <a:spAutoFit/>
          </a:bodyPr>
          <a:lstStyle/>
          <a:p>
            <a:pPr algn="just">
              <a:lnSpc>
                <a:spcPct val="150000"/>
              </a:lnSpc>
              <a:defRPr sz="1800" b="0" i="0" u="none" strike="noStrike" kern="0" cap="none" spc="0" baseline="0">
                <a:solidFill>
                  <a:srgbClr val="000000"/>
                </a:solidFill>
                <a:uFillTx/>
              </a:defRPr>
            </a:pPr>
            <a:r>
              <a:rPr lang="it-IT" sz="1200" b="1" u="sng" kern="0" dirty="0">
                <a:solidFill>
                  <a:srgbClr val="A80000"/>
                </a:solidFill>
                <a:latin typeface="Calibri"/>
                <a:ea typeface="SimSun"/>
                <a:cs typeface="Calibri"/>
              </a:rPr>
              <a:t>LINEA INTERNAZIONALIZZAZIONE PLUS</a:t>
            </a:r>
            <a:endParaRPr lang="it-IT" sz="1200" b="1" u="sng" dirty="0">
              <a:solidFill>
                <a:srgbClr val="A80000"/>
              </a:solidFill>
              <a:latin typeface="Calibri"/>
              <a:ea typeface="SimSun"/>
              <a:cs typeface="Calibri"/>
            </a:endParaRPr>
          </a:p>
          <a:p>
            <a:pPr marL="171450" indent="-171450" algn="just">
              <a:lnSpc>
                <a:spcPct val="150000"/>
              </a:lnSpc>
              <a:buFont typeface="Wingdings"/>
              <a:buChar char="q"/>
              <a:defRPr sz="1800" b="0" i="0" u="none" strike="noStrike" kern="0" cap="none" spc="0" baseline="0">
                <a:solidFill>
                  <a:srgbClr val="000000"/>
                </a:solidFill>
                <a:uFillTx/>
              </a:defRPr>
            </a:pPr>
            <a:r>
              <a:rPr lang="it-IT" sz="1200" b="1" dirty="0">
                <a:solidFill>
                  <a:srgbClr val="A80000"/>
                </a:solidFill>
                <a:latin typeface="Calibri"/>
                <a:ea typeface="SimSun"/>
                <a:cs typeface="Calibri"/>
              </a:rPr>
              <a:t>Beneficiari: </a:t>
            </a:r>
            <a:r>
              <a:rPr lang="it-IT" sz="1200" b="0" i="0" u="none" strike="noStrike" cap="none" spc="0" dirty="0">
                <a:solidFill>
                  <a:srgbClr val="000000"/>
                </a:solidFill>
                <a:uFillTx/>
                <a:latin typeface="Calibri"/>
                <a:ea typeface="SimSun"/>
                <a:cs typeface="Calibri"/>
              </a:rPr>
              <a:t>PMI iscritte al Registro delle Imprese da almeno 24 mesi con sede operativa in Lombardia al momento dell’erogazione dell’agevolazione. Sono escluse le PMI il cui Codice ATECO rientra in una delle seguenti sezioni: A (Agricoltura, Silvicoltura e Pesca), L (Attività immobiliari) e K (Attività finanziarie ed assicurative). </a:t>
            </a:r>
            <a:endParaRPr lang="it-IT" sz="1200" i="0" u="none" strike="noStrike" cap="none" spc="0" dirty="0">
              <a:solidFill>
                <a:srgbClr val="000000"/>
              </a:solidFill>
              <a:uFillTx/>
              <a:latin typeface="Calibri"/>
              <a:ea typeface="SimSun"/>
              <a:cs typeface="Calibri"/>
            </a:endParaRPr>
          </a:p>
          <a:p>
            <a:pPr marL="171450" indent="-171450" algn="just">
              <a:lnSpc>
                <a:spcPct val="150000"/>
              </a:lnSpc>
              <a:buFont typeface="Wingdings"/>
              <a:buChar char="q"/>
              <a:defRPr sz="1800" b="0" i="0" u="none" strike="noStrike" kern="0" cap="none" spc="0" baseline="0">
                <a:solidFill>
                  <a:srgbClr val="000000"/>
                </a:solidFill>
                <a:uFillTx/>
              </a:defRPr>
            </a:pPr>
            <a:r>
              <a:rPr lang="it-IT" sz="1200" b="1" dirty="0">
                <a:solidFill>
                  <a:srgbClr val="A80000"/>
                </a:solidFill>
                <a:latin typeface="Calibri"/>
                <a:ea typeface="SimSun"/>
                <a:cs typeface="Calibri"/>
              </a:rPr>
              <a:t>Tipologia di investimenti:</a:t>
            </a:r>
            <a:r>
              <a:rPr lang="it-IT" sz="1200" dirty="0">
                <a:solidFill>
                  <a:srgbClr val="000000"/>
                </a:solidFill>
                <a:latin typeface="Calibri"/>
                <a:ea typeface="SimSun"/>
                <a:cs typeface="Calibri"/>
              </a:rPr>
              <a:t> </a:t>
            </a:r>
            <a:r>
              <a:rPr lang="it-IT" sz="1200" b="0" i="0" u="none" strike="noStrike" cap="none" spc="0" dirty="0">
                <a:solidFill>
                  <a:srgbClr val="000000"/>
                </a:solidFill>
                <a:uFillTx/>
                <a:latin typeface="Calibri"/>
                <a:ea typeface="SimSun"/>
                <a:cs typeface="Calibri"/>
              </a:rPr>
              <a:t>partecipazione a fiere internazionali, anche virtuali, in Italia e all’estero e ad eventi a queste collegati; istituzione temporanea all’estero (per un periodo di massimo 6 mesi) di showroom/spazi espositivi; spese per vetrine/esposizioni virtuali; azioni di comunicazione ed advertising per la promozione di prodotti o brand su mercati esteri; spese relative allo sviluppo e/o adeguamento di siti web o l’accesso a piattaforme cross </a:t>
            </a:r>
            <a:r>
              <a:rPr lang="it-IT" sz="1200" b="0" i="0" u="none" strike="noStrike" cap="none" spc="0" dirty="0" err="1">
                <a:solidFill>
                  <a:srgbClr val="000000"/>
                </a:solidFill>
                <a:uFillTx/>
                <a:latin typeface="Calibri"/>
                <a:ea typeface="SimSun"/>
                <a:cs typeface="Calibri"/>
              </a:rPr>
              <a:t>border</a:t>
            </a:r>
            <a:r>
              <a:rPr lang="it-IT" sz="1200" b="0" i="0" u="none" strike="noStrike" cap="none" spc="0" dirty="0">
                <a:solidFill>
                  <a:srgbClr val="000000"/>
                </a:solidFill>
                <a:uFillTx/>
                <a:latin typeface="Calibri"/>
                <a:ea typeface="SimSun"/>
                <a:cs typeface="Calibri"/>
              </a:rPr>
              <a:t> (B2B/B2C) per consolidare la propria posizione sui mercati esteri anche finalizzati alla vendita on line di prodotti o servizi; consulenze in relazione al Progetto e al programma di internazionalizzazione; spese per il conseguimento (no consulenze) di certificazioni estere per prodotti da promuovere nei paesi target;</a:t>
            </a:r>
            <a:r>
              <a:rPr lang="en-US" sz="1200" dirty="0">
                <a:solidFill>
                  <a:srgbClr val="000000"/>
                </a:solidFill>
                <a:latin typeface="Calibri"/>
                <a:ea typeface="SimSun"/>
                <a:cs typeface="Calibri"/>
              </a:rPr>
              <a:t> </a:t>
            </a:r>
            <a:r>
              <a:rPr lang="it-IT" sz="1200" b="0" i="0" u="none" strike="noStrike" cap="none" spc="0" dirty="0">
                <a:solidFill>
                  <a:srgbClr val="000000"/>
                </a:solidFill>
                <a:uFillTx/>
                <a:latin typeface="Calibri"/>
                <a:ea typeface="SimSun"/>
                <a:cs typeface="Calibri"/>
              </a:rPr>
              <a:t>commissioni per eventuali garanzie fidejussorie di cui alla D.G.R n. 675/2018; spese per il personale dipendente (in Italia e all’estero) nella misura del 20% sul totale delle spese;</a:t>
            </a:r>
            <a:r>
              <a:rPr lang="en-US" sz="1200" dirty="0">
                <a:solidFill>
                  <a:srgbClr val="000000"/>
                </a:solidFill>
                <a:latin typeface="Calibri"/>
                <a:ea typeface="SimSun"/>
                <a:cs typeface="Calibri"/>
              </a:rPr>
              <a:t> </a:t>
            </a:r>
            <a:r>
              <a:rPr lang="it-IT" sz="1200" b="0" i="0" u="none" strike="noStrike" cap="none" spc="0" dirty="0">
                <a:solidFill>
                  <a:srgbClr val="000000"/>
                </a:solidFill>
                <a:uFillTx/>
                <a:latin typeface="Calibri"/>
                <a:ea typeface="SimSun"/>
                <a:cs typeface="Calibri"/>
              </a:rPr>
              <a:t>le spese generali forfettarie nella misura del 7% sul totale delle spese. </a:t>
            </a:r>
            <a:endParaRPr lang="it-IT" sz="1200" kern="0" dirty="0">
              <a:solidFill>
                <a:srgbClr val="000000"/>
              </a:solidFill>
              <a:latin typeface="Calibri"/>
              <a:ea typeface="SimSun"/>
              <a:cs typeface="Calibri"/>
            </a:endParaRPr>
          </a:p>
          <a:p>
            <a:pPr marL="171450" indent="-171450" algn="just">
              <a:lnSpc>
                <a:spcPct val="150000"/>
              </a:lnSpc>
              <a:buFont typeface="Wingdings"/>
              <a:buChar char="q"/>
              <a:defRPr sz="1800" b="0" i="0" u="none" strike="noStrike" kern="0" cap="none" spc="0" baseline="0">
                <a:solidFill>
                  <a:srgbClr val="000000"/>
                </a:solidFill>
                <a:uFillTx/>
              </a:defRPr>
            </a:pPr>
            <a:endParaRPr lang="it-IT" sz="300" kern="0" dirty="0">
              <a:solidFill>
                <a:srgbClr val="000000"/>
              </a:solidFill>
              <a:latin typeface="Calibri"/>
              <a:ea typeface="SimSun"/>
              <a:cs typeface="Calibri"/>
            </a:endParaRPr>
          </a:p>
          <a:p>
            <a:pPr marL="171450" indent="-171450" algn="just">
              <a:lnSpc>
                <a:spcPct val="150000"/>
              </a:lnSpc>
              <a:buFont typeface="Wingdings"/>
              <a:buChar char="q"/>
              <a:defRPr sz="1800" b="0" i="0" u="none" strike="noStrike" kern="0" cap="none" spc="0" baseline="0">
                <a:solidFill>
                  <a:srgbClr val="000000"/>
                </a:solidFill>
                <a:uFillTx/>
              </a:defRPr>
            </a:pPr>
            <a:r>
              <a:rPr lang="it-IT" sz="1200" b="1" dirty="0">
                <a:solidFill>
                  <a:srgbClr val="A80000"/>
                </a:solidFill>
                <a:latin typeface="Calibri"/>
                <a:ea typeface="SimSun"/>
                <a:cs typeface="Calibri"/>
              </a:rPr>
              <a:t>Validità:</a:t>
            </a:r>
            <a:r>
              <a:rPr lang="it-IT" sz="1200" dirty="0">
                <a:solidFill>
                  <a:srgbClr val="000000"/>
                </a:solidFill>
                <a:latin typeface="Calibri"/>
                <a:ea typeface="SimSun"/>
                <a:cs typeface="Calibri"/>
              </a:rPr>
              <a:t> in fase di definizione</a:t>
            </a:r>
          </a:p>
          <a:p>
            <a:pPr algn="just">
              <a:lnSpc>
                <a:spcPct val="150000"/>
              </a:lnSpc>
              <a:defRPr sz="1800" b="0" i="0" u="none" strike="noStrike" kern="0" cap="none" spc="0" baseline="0">
                <a:solidFill>
                  <a:srgbClr val="000000"/>
                </a:solidFill>
                <a:uFillTx/>
              </a:defRPr>
            </a:pPr>
            <a:endParaRPr lang="it-IT" sz="300" dirty="0">
              <a:ea typeface="+mn-lt"/>
              <a:cs typeface="+mn-lt"/>
            </a:endParaRPr>
          </a:p>
          <a:p>
            <a:pPr marL="172720" indent="-172720" algn="just">
              <a:lnSpc>
                <a:spcPct val="150000"/>
              </a:lnSpc>
              <a:buFont typeface="Wingdings"/>
              <a:buChar char="q"/>
              <a:defRPr sz="1800" b="0" i="0" u="none" strike="noStrike" kern="0" cap="none" spc="0" baseline="0">
                <a:solidFill>
                  <a:srgbClr val="000000"/>
                </a:solidFill>
                <a:uFillTx/>
              </a:defRPr>
            </a:pPr>
            <a:r>
              <a:rPr lang="it-IT" sz="1200" b="1" dirty="0">
                <a:solidFill>
                  <a:srgbClr val="A80000"/>
                </a:solidFill>
                <a:latin typeface="Calibri"/>
                <a:ea typeface="SimSun"/>
                <a:cs typeface="Calibri"/>
              </a:rPr>
              <a:t>Agevolazione: </a:t>
            </a:r>
            <a:r>
              <a:rPr lang="it-IT" sz="1200" dirty="0">
                <a:solidFill>
                  <a:srgbClr val="000000"/>
                </a:solidFill>
                <a:latin typeface="Calibri"/>
                <a:ea typeface="SimSun"/>
                <a:cs typeface="Calibri"/>
              </a:rPr>
              <a:t>l</a:t>
            </a:r>
            <a:r>
              <a:rPr lang="it-IT" sz="1200" b="0" i="0" u="none" strike="noStrike" cap="none" spc="0" dirty="0">
                <a:solidFill>
                  <a:srgbClr val="000000"/>
                </a:solidFill>
                <a:uFillTx/>
                <a:latin typeface="Calibri"/>
                <a:ea typeface="SimSun"/>
                <a:cs typeface="Calibri"/>
              </a:rPr>
              <a:t>’agevolazione sarà concessa fino al 100% delle spese ammissibili e sarà suddivisa in:</a:t>
            </a:r>
          </a:p>
          <a:p>
            <a:pPr marL="629920" lvl="2" indent="-172720" algn="just">
              <a:lnSpc>
                <a:spcPct val="150000"/>
              </a:lnSpc>
              <a:buClr>
                <a:srgbClr val="C00000"/>
              </a:buClr>
              <a:buSzPct val="100000"/>
              <a:buFont typeface="Arial" pitchFamily="34"/>
              <a:buChar char="•"/>
              <a:defRPr sz="1800" b="0" i="0" u="none" strike="noStrike" kern="0" cap="none" spc="0" baseline="0">
                <a:solidFill>
                  <a:srgbClr val="000000"/>
                </a:solidFill>
                <a:uFillTx/>
              </a:defRPr>
            </a:pPr>
            <a:r>
              <a:rPr lang="it-IT" sz="1200" b="0" i="0" u="none" strike="noStrike" cap="none" spc="0" dirty="0">
                <a:solidFill>
                  <a:srgbClr val="000000"/>
                </a:solidFill>
                <a:uFillTx/>
                <a:latin typeface="Calibri"/>
                <a:ea typeface="SimSun"/>
                <a:cs typeface="Calibri"/>
              </a:rPr>
              <a:t>80% finanziamento a tasso zero; durata tra 3 e 6 anni, con un periodo di preammortamento massimo pari a 24 mesi;</a:t>
            </a:r>
          </a:p>
          <a:p>
            <a:pPr marL="629920" lvl="2" indent="-172720" algn="just">
              <a:lnSpc>
                <a:spcPct val="150000"/>
              </a:lnSpc>
              <a:buClr>
                <a:srgbClr val="C00000"/>
              </a:buClr>
              <a:buSzPct val="100000"/>
              <a:buFont typeface="Arial" pitchFamily="34"/>
              <a:buChar char="•"/>
              <a:defRPr sz="1800" b="0" i="0" u="none" strike="noStrike" kern="0" cap="none" spc="0" baseline="0">
                <a:solidFill>
                  <a:srgbClr val="000000"/>
                </a:solidFill>
                <a:uFillTx/>
              </a:defRPr>
            </a:pPr>
            <a:r>
              <a:rPr lang="it-IT" sz="1200" b="0" i="0" u="none" strike="noStrike" cap="none" spc="0" dirty="0">
                <a:solidFill>
                  <a:srgbClr val="000000"/>
                </a:solidFill>
                <a:uFillTx/>
                <a:latin typeface="Calibri"/>
                <a:ea typeface="SimSun"/>
                <a:cs typeface="Calibri"/>
              </a:rPr>
              <a:t>20% contributo a fondo perduto.</a:t>
            </a:r>
          </a:p>
          <a:p>
            <a:pPr marL="172720" indent="-172720" algn="just">
              <a:lnSpc>
                <a:spcPct val="150000"/>
              </a:lnSpc>
              <a:defRPr sz="1800" b="0" i="0" u="none" strike="noStrike" kern="0" cap="none" spc="0" baseline="0">
                <a:solidFill>
                  <a:srgbClr val="000000"/>
                </a:solidFill>
                <a:uFillTx/>
              </a:defRPr>
            </a:pPr>
            <a:r>
              <a:rPr lang="it-IT" sz="1200" b="0" i="0" u="none" strike="noStrike" cap="none" spc="0" dirty="0">
                <a:solidFill>
                  <a:srgbClr val="000000"/>
                </a:solidFill>
                <a:uFillTx/>
                <a:latin typeface="Calibri"/>
                <a:ea typeface="SimSun"/>
                <a:cs typeface="Calibri"/>
              </a:rPr>
              <a:t>L’agevolazione minima richiedibile è pari a € 40.000, mentre quella massima è pari a € 500.000.</a:t>
            </a:r>
          </a:p>
          <a:p>
            <a:pPr marL="1200150" lvl="2" indent="-285750" algn="just">
              <a:lnSpc>
                <a:spcPct val="150000"/>
              </a:lnSpc>
              <a:buClr>
                <a:srgbClr val="A80000"/>
              </a:buClr>
              <a:buSzPct val="100000"/>
              <a:buFont typeface="Wingdings" pitchFamily="2"/>
              <a:buChar char="ü"/>
              <a:defRPr sz="1800" b="0" i="0" u="none" strike="noStrike" kern="0" cap="none" spc="0" baseline="0">
                <a:solidFill>
                  <a:srgbClr val="000000"/>
                </a:solidFill>
                <a:uFillTx/>
              </a:defRPr>
            </a:pPr>
            <a:endParaRPr lang="it-IT" sz="300" kern="0" dirty="0">
              <a:solidFill>
                <a:srgbClr val="000000"/>
              </a:solidFill>
              <a:latin typeface="Calibri"/>
              <a:cs typeface="Arial"/>
            </a:endParaRPr>
          </a:p>
          <a:p>
            <a:pPr marL="171450" indent="-171450" algn="just">
              <a:lnSpc>
                <a:spcPct val="150000"/>
              </a:lnSpc>
              <a:buClr>
                <a:srgbClr val="A80000"/>
              </a:buClr>
              <a:buSzPct val="100000"/>
              <a:buFont typeface="Arial" pitchFamily="34"/>
              <a:buChar char="•"/>
              <a:defRPr sz="1800" b="0" i="0" u="none" strike="noStrike" kern="0" cap="none" spc="0" baseline="0">
                <a:solidFill>
                  <a:srgbClr val="000000"/>
                </a:solidFill>
                <a:uFillTx/>
              </a:defRPr>
            </a:pPr>
            <a:endParaRPr lang="it-IT" sz="1200" i="0" u="none" strike="noStrike" cap="none" spc="0" dirty="0">
              <a:solidFill>
                <a:srgbClr val="000000"/>
              </a:solidFill>
              <a:uFillTx/>
              <a:latin typeface="Calibri"/>
              <a:ea typeface="SimSun"/>
              <a:cs typeface="Calibri"/>
            </a:endParaRPr>
          </a:p>
        </p:txBody>
      </p:sp>
      <p:sp>
        <p:nvSpPr>
          <p:cNvPr id="4" name="Rettangolo arrotondato 4">
            <a:extLst>
              <a:ext uri="{FF2B5EF4-FFF2-40B4-BE49-F238E27FC236}">
                <a16:creationId xmlns="" xmlns:a16="http://schemas.microsoft.com/office/drawing/2014/main" id="{41E48049-2F1B-4B41-9E4E-96E7C50C5F61}"/>
              </a:ext>
            </a:extLst>
          </p:cNvPr>
          <p:cNvSpPr/>
          <p:nvPr/>
        </p:nvSpPr>
        <p:spPr>
          <a:xfrm>
            <a:off x="377683" y="905347"/>
            <a:ext cx="8427540" cy="5459242"/>
          </a:xfrm>
          <a:custGeom>
            <a:avLst/>
            <a:gdLst>
              <a:gd name="f0" fmla="val 10800000"/>
              <a:gd name="f1" fmla="val 5400000"/>
              <a:gd name="f2" fmla="val 16200000"/>
              <a:gd name="f3" fmla="val w"/>
              <a:gd name="f4" fmla="val h"/>
              <a:gd name="f5" fmla="val ss"/>
              <a:gd name="f6" fmla="val 0"/>
              <a:gd name="f7" fmla="*/ 5419351 1 1725033"/>
              <a:gd name="f8" fmla="val 45"/>
              <a:gd name="f9" fmla="val 1524"/>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3172" cap="flat">
            <a:solidFill>
              <a:srgbClr val="A80000"/>
            </a:solidFill>
            <a:custDash>
              <a:ds d="100000" sp="100000"/>
            </a:custDash>
            <a:miter/>
          </a:ln>
        </p:spPr>
        <p:txBody>
          <a:bodyPr vert="horz" wrap="square" lIns="82049" tIns="41029" rIns="82049" bIns="41029"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100" b="0" i="1" u="none" strike="noStrike" kern="1200" cap="none" spc="0" baseline="0">
              <a:solidFill>
                <a:srgbClr val="FFFFFF"/>
              </a:solidFill>
              <a:uFillTx/>
              <a:latin typeface="Arial"/>
            </a:endParaRPr>
          </a:p>
        </p:txBody>
      </p:sp>
    </p:spTree>
    <p:extLst>
      <p:ext uri="{BB962C8B-B14F-4D97-AF65-F5344CB8AC3E}">
        <p14:creationId xmlns="" xmlns:p14="http://schemas.microsoft.com/office/powerpoint/2010/main" val="4289045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3">
            <a:extLst>
              <a:ext uri="{FF2B5EF4-FFF2-40B4-BE49-F238E27FC236}">
                <a16:creationId xmlns="" xmlns:a16="http://schemas.microsoft.com/office/drawing/2014/main" id="{67A059B8-370E-4AF2-9D2E-3F8C70E4B911}"/>
              </a:ext>
            </a:extLst>
          </p:cNvPr>
          <p:cNvSpPr txBox="1">
            <a:spLocks noGrp="1"/>
          </p:cNvSpPr>
          <p:nvPr>
            <p:ph type="title"/>
          </p:nvPr>
        </p:nvSpPr>
        <p:spPr>
          <a:xfrm>
            <a:off x="906014" y="274457"/>
            <a:ext cx="7175799" cy="437915"/>
          </a:xfrm>
        </p:spPr>
        <p:txBody>
          <a:bodyPr/>
          <a:lstStyle/>
          <a:p>
            <a:r>
              <a:rPr lang="it-IT" dirty="0">
                <a:latin typeface="Calibri"/>
                <a:cs typeface="Arial"/>
              </a:rPr>
              <a:t>Le Altre Agevolazioni – Regione Lombardia </a:t>
            </a:r>
            <a:r>
              <a:rPr lang="it-IT" dirty="0">
                <a:latin typeface="Calibri"/>
                <a:cs typeface="Calibri"/>
              </a:rPr>
              <a:t> </a:t>
            </a:r>
            <a:r>
              <a:rPr lang="it-IT" dirty="0">
                <a:latin typeface="Calibri"/>
                <a:cs typeface="Arial"/>
              </a:rPr>
              <a:t>  </a:t>
            </a:r>
            <a:endParaRPr lang="it-IT" dirty="0"/>
          </a:p>
        </p:txBody>
      </p:sp>
      <p:sp>
        <p:nvSpPr>
          <p:cNvPr id="3" name="Rettangolo 1">
            <a:extLst>
              <a:ext uri="{FF2B5EF4-FFF2-40B4-BE49-F238E27FC236}">
                <a16:creationId xmlns="" xmlns:a16="http://schemas.microsoft.com/office/drawing/2014/main" id="{49C8C21F-6D76-468F-8833-134F85123A1D}"/>
              </a:ext>
            </a:extLst>
          </p:cNvPr>
          <p:cNvSpPr/>
          <p:nvPr/>
        </p:nvSpPr>
        <p:spPr>
          <a:xfrm>
            <a:off x="377684" y="932724"/>
            <a:ext cx="8427539" cy="5635517"/>
          </a:xfrm>
          <a:prstGeom prst="rect">
            <a:avLst/>
          </a:prstGeom>
          <a:noFill/>
          <a:ln cap="flat">
            <a:noFill/>
            <a:prstDash val="solid"/>
          </a:ln>
        </p:spPr>
        <p:txBody>
          <a:bodyPr vert="horz" wrap="square" lIns="91440" tIns="45720" rIns="91440" bIns="45720" anchor="t" anchorCtr="0" compatLnSpc="1">
            <a:spAutoFit/>
          </a:bodyPr>
          <a:lstStyle/>
          <a:p>
            <a:pPr algn="just">
              <a:lnSpc>
                <a:spcPct val="150000"/>
              </a:lnSpc>
              <a:defRPr sz="1800" b="0" i="0" u="none" strike="noStrike" kern="0" cap="none" spc="0" baseline="0">
                <a:solidFill>
                  <a:srgbClr val="000000"/>
                </a:solidFill>
                <a:uFillTx/>
              </a:defRPr>
            </a:pPr>
            <a:r>
              <a:rPr lang="it-IT" sz="1200" b="1" u="sng" kern="0" dirty="0">
                <a:solidFill>
                  <a:srgbClr val="A80000"/>
                </a:solidFill>
                <a:latin typeface="Calibri"/>
                <a:ea typeface="SimSun"/>
                <a:cs typeface="Calibri"/>
              </a:rPr>
              <a:t>CREDITO ADESSO EVOLUTION</a:t>
            </a:r>
          </a:p>
          <a:p>
            <a:pPr marL="171450" indent="-171450" algn="just">
              <a:lnSpc>
                <a:spcPct val="150000"/>
              </a:lnSpc>
              <a:buFont typeface="Wingdings" panose="05000000000000000000" pitchFamily="2" charset="2"/>
              <a:buChar char="q"/>
              <a:defRPr sz="1800" b="0" i="0" u="none" strike="noStrike" kern="0" cap="none" spc="0" baseline="0">
                <a:solidFill>
                  <a:srgbClr val="000000"/>
                </a:solidFill>
                <a:uFillTx/>
              </a:defRPr>
            </a:pPr>
            <a:r>
              <a:rPr lang="it-IT" sz="1200" b="1" dirty="0">
                <a:solidFill>
                  <a:srgbClr val="A80000"/>
                </a:solidFill>
                <a:latin typeface="Calibri"/>
                <a:ea typeface="SimSun"/>
                <a:cs typeface="Calibri"/>
              </a:rPr>
              <a:t>Beneficiari: </a:t>
            </a:r>
            <a:r>
              <a:rPr lang="it-IT" sz="1200" dirty="0">
                <a:solidFill>
                  <a:srgbClr val="000000"/>
                </a:solidFill>
                <a:latin typeface="Calibri"/>
                <a:ea typeface="SimSun"/>
                <a:cs typeface="Calibri"/>
              </a:rPr>
              <a:t>PMI oppure </a:t>
            </a:r>
            <a:r>
              <a:rPr lang="it-IT" sz="1200" dirty="0" err="1">
                <a:solidFill>
                  <a:srgbClr val="000000"/>
                </a:solidFill>
                <a:latin typeface="Calibri"/>
                <a:ea typeface="SimSun"/>
                <a:cs typeface="Calibri"/>
              </a:rPr>
              <a:t>Mid</a:t>
            </a:r>
            <a:r>
              <a:rPr lang="it-IT" sz="1200" dirty="0">
                <a:solidFill>
                  <a:srgbClr val="000000"/>
                </a:solidFill>
                <a:latin typeface="Calibri"/>
                <a:ea typeface="SimSun"/>
                <a:cs typeface="Calibri"/>
              </a:rPr>
              <a:t>-Cap che abbiano una sede operativa attiva da almeno 24 mesi, in Lombardia e siano regolarmente iscritte e attive al Registro delle imprese e che abbiano codice </a:t>
            </a:r>
            <a:r>
              <a:rPr lang="it-IT" sz="1200" dirty="0" err="1">
                <a:solidFill>
                  <a:srgbClr val="000000"/>
                </a:solidFill>
                <a:latin typeface="Calibri"/>
                <a:ea typeface="SimSun"/>
                <a:cs typeface="Calibri"/>
              </a:rPr>
              <a:t>ateco</a:t>
            </a:r>
            <a:r>
              <a:rPr lang="it-IT" sz="1200" dirty="0">
                <a:solidFill>
                  <a:srgbClr val="000000"/>
                </a:solidFill>
                <a:latin typeface="Calibri"/>
                <a:ea typeface="SimSun"/>
                <a:cs typeface="Calibri"/>
              </a:rPr>
              <a:t> rientrante nelle categorie ammesse al bando.                                     Liberi Professionisti, Studi Associati.  </a:t>
            </a:r>
            <a:endParaRPr lang="it-IT" sz="1200" b="1" dirty="0">
              <a:solidFill>
                <a:srgbClr val="A80000"/>
              </a:solidFill>
              <a:latin typeface="Calibri"/>
              <a:ea typeface="SimSun"/>
              <a:cs typeface="Calibri"/>
            </a:endParaRPr>
          </a:p>
          <a:p>
            <a:pPr marL="172800" indent="-172800" algn="just">
              <a:lnSpc>
                <a:spcPct val="150000"/>
              </a:lnSpc>
              <a:buFont typeface="Wingdings" panose="05000000000000000000" pitchFamily="2" charset="2"/>
              <a:buChar char="q"/>
            </a:pPr>
            <a:r>
              <a:rPr lang="it-IT" sz="1200" b="1" dirty="0">
                <a:solidFill>
                  <a:srgbClr val="A80000"/>
                </a:solidFill>
                <a:latin typeface="Calibri"/>
                <a:ea typeface="SimSun"/>
                <a:cs typeface="Calibri"/>
              </a:rPr>
              <a:t>Validità:</a:t>
            </a:r>
            <a:r>
              <a:rPr lang="it-IT" sz="1200" dirty="0">
                <a:solidFill>
                  <a:srgbClr val="000000"/>
                </a:solidFill>
                <a:latin typeface="Calibri"/>
                <a:ea typeface="SimSun"/>
                <a:cs typeface="Calibri"/>
              </a:rPr>
              <a:t> </a:t>
            </a:r>
            <a:r>
              <a:rPr lang="it-IT" sz="1200" dirty="0">
                <a:solidFill>
                  <a:srgbClr val="000000"/>
                </a:solidFill>
                <a:ea typeface="SimSun"/>
                <a:cs typeface="Calibri"/>
              </a:rPr>
              <a:t>dalle ore 10,30 del 01/02/2021. La procedura valutativa è a sportello.</a:t>
            </a:r>
            <a:endParaRPr lang="it-IT" sz="300" dirty="0">
              <a:ea typeface="+mn-lt"/>
              <a:cs typeface="+mn-lt"/>
            </a:endParaRPr>
          </a:p>
          <a:p>
            <a:pPr marL="171450" indent="-171450" algn="l">
              <a:buFont typeface="Wingdings" panose="05000000000000000000" pitchFamily="2" charset="2"/>
              <a:buChar char="q"/>
            </a:pPr>
            <a:r>
              <a:rPr lang="it-IT" sz="1200" b="1" dirty="0">
                <a:solidFill>
                  <a:srgbClr val="A80000"/>
                </a:solidFill>
                <a:latin typeface="Calibri"/>
                <a:ea typeface="SimSun"/>
                <a:cs typeface="Calibri"/>
              </a:rPr>
              <a:t>Agevolazione: </a:t>
            </a:r>
            <a:r>
              <a:rPr lang="it-IT" sz="1200" u="sng" kern="0" dirty="0">
                <a:solidFill>
                  <a:srgbClr val="000000"/>
                </a:solidFill>
                <a:latin typeface="Calibri"/>
                <a:ea typeface="SimSun"/>
                <a:cs typeface="Calibri"/>
              </a:rPr>
              <a:t>Co-finanziamento </a:t>
            </a:r>
            <a:r>
              <a:rPr lang="it-IT" sz="1200" kern="0" dirty="0">
                <a:solidFill>
                  <a:srgbClr val="000000"/>
                </a:solidFill>
                <a:latin typeface="Calibri"/>
                <a:ea typeface="SimSun"/>
                <a:cs typeface="Calibri"/>
              </a:rPr>
              <a:t>con importo compreso tra:</a:t>
            </a:r>
          </a:p>
          <a:p>
            <a:pPr marL="628650" lvl="1" indent="-171450" algn="just">
              <a:lnSpc>
                <a:spcPct val="150000"/>
              </a:lnSpc>
              <a:buFont typeface="Wingdings" panose="05000000000000000000" pitchFamily="2" charset="2"/>
              <a:buChar char="§"/>
            </a:pPr>
            <a:r>
              <a:rPr lang="it-IT" sz="1200" kern="0" dirty="0">
                <a:solidFill>
                  <a:srgbClr val="000000"/>
                </a:solidFill>
                <a:latin typeface="Calibri"/>
                <a:ea typeface="SimSun"/>
                <a:cs typeface="Calibri"/>
              </a:rPr>
              <a:t>30 mila e 800 mila euro per le </a:t>
            </a:r>
            <a:r>
              <a:rPr lang="it-IT" sz="1200" kern="0" dirty="0" err="1">
                <a:solidFill>
                  <a:srgbClr val="000000"/>
                </a:solidFill>
                <a:latin typeface="Calibri"/>
                <a:ea typeface="SimSun"/>
                <a:cs typeface="Calibri"/>
              </a:rPr>
              <a:t>Pmi</a:t>
            </a:r>
            <a:r>
              <a:rPr lang="it-IT" sz="1200" kern="0" dirty="0">
                <a:solidFill>
                  <a:srgbClr val="000000"/>
                </a:solidFill>
                <a:latin typeface="Calibri"/>
                <a:ea typeface="SimSun"/>
                <a:cs typeface="Calibri"/>
              </a:rPr>
              <a:t>;</a:t>
            </a:r>
          </a:p>
          <a:p>
            <a:pPr marL="628650" lvl="1" indent="-171450" algn="just">
              <a:lnSpc>
                <a:spcPct val="150000"/>
              </a:lnSpc>
              <a:buFont typeface="Wingdings" panose="05000000000000000000" pitchFamily="2" charset="2"/>
              <a:buChar char="§"/>
            </a:pPr>
            <a:r>
              <a:rPr lang="it-IT" sz="1200" kern="0" dirty="0">
                <a:solidFill>
                  <a:srgbClr val="000000"/>
                </a:solidFill>
                <a:latin typeface="Calibri"/>
                <a:ea typeface="SimSun"/>
                <a:cs typeface="Calibri"/>
              </a:rPr>
              <a:t>tra 100 mila e 1,5 milioni di euro per le </a:t>
            </a:r>
            <a:r>
              <a:rPr lang="it-IT" sz="1200" kern="0" dirty="0" err="1">
                <a:solidFill>
                  <a:srgbClr val="000000"/>
                </a:solidFill>
                <a:latin typeface="Calibri"/>
                <a:ea typeface="SimSun"/>
                <a:cs typeface="Calibri"/>
              </a:rPr>
              <a:t>midcap</a:t>
            </a:r>
            <a:r>
              <a:rPr lang="it-IT" sz="1200" kern="0" dirty="0">
                <a:solidFill>
                  <a:srgbClr val="000000"/>
                </a:solidFill>
                <a:latin typeface="Calibri"/>
                <a:ea typeface="SimSun"/>
                <a:cs typeface="Calibri"/>
              </a:rPr>
              <a:t>;</a:t>
            </a:r>
          </a:p>
          <a:p>
            <a:pPr marL="628650" lvl="1" indent="-171450" algn="just">
              <a:lnSpc>
                <a:spcPct val="150000"/>
              </a:lnSpc>
              <a:buFont typeface="Wingdings" panose="05000000000000000000" pitchFamily="2" charset="2"/>
              <a:buChar char="§"/>
            </a:pPr>
            <a:r>
              <a:rPr lang="it-IT" sz="1200" kern="0" dirty="0">
                <a:solidFill>
                  <a:srgbClr val="000000"/>
                </a:solidFill>
                <a:latin typeface="Calibri"/>
                <a:ea typeface="SimSun"/>
                <a:cs typeface="Calibri"/>
              </a:rPr>
              <a:t>tra 18 mila e 200 mila euro per professionisti e studi associati</a:t>
            </a:r>
          </a:p>
          <a:p>
            <a:pPr marL="628650" lvl="1" indent="-171450" algn="just">
              <a:lnSpc>
                <a:spcPct val="150000"/>
              </a:lnSpc>
              <a:buFont typeface="Wingdings" panose="05000000000000000000" pitchFamily="2" charset="2"/>
              <a:buChar char="§"/>
            </a:pPr>
            <a:r>
              <a:rPr lang="it-IT" sz="1200" kern="0" dirty="0">
                <a:solidFill>
                  <a:srgbClr val="000000"/>
                </a:solidFill>
                <a:latin typeface="Calibri"/>
                <a:ea typeface="SimSun"/>
                <a:cs typeface="Calibri"/>
              </a:rPr>
              <a:t>non oltre il 25% dalla media dei ricavi tipici risultante dagli ultimi due esercizi contabilmente chiusi alla data di presentazione della domanda;</a:t>
            </a:r>
          </a:p>
          <a:p>
            <a:pPr marL="172800" indent="-172800" algn="just">
              <a:lnSpc>
                <a:spcPct val="150000"/>
              </a:lnSpc>
            </a:pPr>
            <a:r>
              <a:rPr lang="it-IT" sz="1200" kern="0" dirty="0">
                <a:solidFill>
                  <a:srgbClr val="000000"/>
                </a:solidFill>
                <a:latin typeface="Calibri"/>
                <a:ea typeface="SimSun"/>
                <a:cs typeface="Calibri"/>
              </a:rPr>
              <a:t>	</a:t>
            </a:r>
            <a:r>
              <a:rPr lang="it-IT" sz="1200" u="sng" kern="0" dirty="0">
                <a:solidFill>
                  <a:srgbClr val="000000"/>
                </a:solidFill>
                <a:latin typeface="Calibri"/>
                <a:ea typeface="SimSun"/>
                <a:cs typeface="Calibri"/>
              </a:rPr>
              <a:t>Durata</a:t>
            </a:r>
            <a:r>
              <a:rPr lang="it-IT" sz="1200" kern="0" dirty="0">
                <a:solidFill>
                  <a:srgbClr val="000000"/>
                </a:solidFill>
                <a:latin typeface="Calibri"/>
                <a:ea typeface="SimSun"/>
                <a:cs typeface="Calibri"/>
              </a:rPr>
              <a:t>: tra 24 e 72 mesi (di cui preammortamento massimo di 24 mesi);</a:t>
            </a:r>
          </a:p>
          <a:p>
            <a:pPr marL="172800" indent="-172800" algn="just">
              <a:lnSpc>
                <a:spcPct val="150000"/>
              </a:lnSpc>
            </a:pPr>
            <a:r>
              <a:rPr lang="it-IT" sz="1200" kern="0" dirty="0">
                <a:solidFill>
                  <a:srgbClr val="000000"/>
                </a:solidFill>
                <a:latin typeface="Calibri"/>
                <a:ea typeface="SimSun"/>
                <a:cs typeface="Calibri"/>
              </a:rPr>
              <a:t>	</a:t>
            </a:r>
            <a:r>
              <a:rPr lang="it-IT" sz="1200" u="sng" kern="0" dirty="0">
                <a:solidFill>
                  <a:srgbClr val="000000"/>
                </a:solidFill>
                <a:latin typeface="Calibri"/>
                <a:ea typeface="SimSun"/>
                <a:cs typeface="Calibri"/>
              </a:rPr>
              <a:t>Rimborso</a:t>
            </a:r>
            <a:r>
              <a:rPr lang="it-IT" sz="1200" kern="0" dirty="0">
                <a:solidFill>
                  <a:srgbClr val="000000"/>
                </a:solidFill>
                <a:latin typeface="Calibri"/>
                <a:ea typeface="SimSun"/>
                <a:cs typeface="Calibri"/>
              </a:rPr>
              <a:t>: </a:t>
            </a:r>
            <a:r>
              <a:rPr lang="it-IT" sz="1200" kern="0" dirty="0" err="1">
                <a:solidFill>
                  <a:srgbClr val="000000"/>
                </a:solidFill>
                <a:latin typeface="Calibri"/>
                <a:ea typeface="SimSun"/>
                <a:cs typeface="Calibri"/>
              </a:rPr>
              <a:t>amortizing</a:t>
            </a:r>
            <a:r>
              <a:rPr lang="it-IT" sz="1200" kern="0" dirty="0">
                <a:solidFill>
                  <a:srgbClr val="000000"/>
                </a:solidFill>
                <a:latin typeface="Calibri"/>
                <a:ea typeface="SimSun"/>
                <a:cs typeface="Calibri"/>
              </a:rPr>
              <a:t>, con rata semestrale a quota capitale costante (scadenze fisse di rimborso 01/04 e il 1/10 di ogni anno);</a:t>
            </a:r>
          </a:p>
          <a:p>
            <a:pPr marL="172800" indent="-172800" algn="just">
              <a:lnSpc>
                <a:spcPct val="150000"/>
              </a:lnSpc>
            </a:pPr>
            <a:r>
              <a:rPr lang="it-IT" sz="1200" kern="0" dirty="0">
                <a:solidFill>
                  <a:srgbClr val="000000"/>
                </a:solidFill>
                <a:latin typeface="Calibri"/>
                <a:ea typeface="SimSun"/>
                <a:cs typeface="Calibri"/>
              </a:rPr>
              <a:t>	</a:t>
            </a:r>
            <a:r>
              <a:rPr lang="it-IT" sz="1200" u="sng" kern="0" dirty="0">
                <a:solidFill>
                  <a:srgbClr val="000000"/>
                </a:solidFill>
                <a:latin typeface="Calibri"/>
                <a:ea typeface="SimSun"/>
                <a:cs typeface="Calibri"/>
              </a:rPr>
              <a:t>Tassi di interesse</a:t>
            </a:r>
            <a:r>
              <a:rPr lang="it-IT" sz="1200" kern="0" dirty="0">
                <a:solidFill>
                  <a:srgbClr val="000000"/>
                </a:solidFill>
                <a:latin typeface="Calibri"/>
                <a:ea typeface="SimSun"/>
                <a:cs typeface="Calibri"/>
              </a:rPr>
              <a:t>: Euribor a 6 mesi oltre a un margine che varia in funzione della classe di rischio assegnata all’impresa;</a:t>
            </a:r>
          </a:p>
          <a:p>
            <a:pPr marL="172800" indent="-172800" algn="just">
              <a:lnSpc>
                <a:spcPct val="150000"/>
              </a:lnSpc>
            </a:pPr>
            <a:r>
              <a:rPr lang="it-IT" sz="1200" kern="0" dirty="0">
                <a:solidFill>
                  <a:srgbClr val="000000"/>
                </a:solidFill>
                <a:latin typeface="Calibri"/>
                <a:ea typeface="SimSun"/>
                <a:cs typeface="Calibri"/>
              </a:rPr>
              <a:t>	</a:t>
            </a:r>
            <a:r>
              <a:rPr lang="it-IT" sz="1200" u="sng" kern="0" dirty="0">
                <a:solidFill>
                  <a:srgbClr val="000000"/>
                </a:solidFill>
                <a:latin typeface="Calibri"/>
                <a:ea typeface="SimSun"/>
                <a:cs typeface="Calibri"/>
              </a:rPr>
              <a:t>Garanzie</a:t>
            </a:r>
            <a:r>
              <a:rPr lang="it-IT" sz="1200" kern="0" dirty="0">
                <a:solidFill>
                  <a:srgbClr val="000000"/>
                </a:solidFill>
                <a:latin typeface="Calibri"/>
                <a:ea typeface="SimSun"/>
                <a:cs typeface="Calibri"/>
              </a:rPr>
              <a:t>: non sono richieste garanzie di natura reale. Potranno essere richieste garanzie personali (incluse Confidi) e/o garanzie dirette del Fondo Centrale di Garanzia/altra garanzia pubblica. I finanziamenti con un importo massimo di 150 mila euro potranno essere assistiti, per la sola quota di Finlombarda, dalla Garanzia </a:t>
            </a:r>
            <a:r>
              <a:rPr lang="it-IT" sz="1200" kern="0" dirty="0" err="1">
                <a:solidFill>
                  <a:srgbClr val="000000"/>
                </a:solidFill>
                <a:latin typeface="Calibri"/>
                <a:ea typeface="SimSun"/>
                <a:cs typeface="Calibri"/>
              </a:rPr>
              <a:t>Cdp</a:t>
            </a:r>
            <a:r>
              <a:rPr lang="it-IT" sz="1200" kern="0" dirty="0">
                <a:solidFill>
                  <a:srgbClr val="000000"/>
                </a:solidFill>
                <a:latin typeface="Calibri"/>
                <a:ea typeface="SimSun"/>
                <a:cs typeface="Calibri"/>
              </a:rPr>
              <a:t>;</a:t>
            </a:r>
          </a:p>
          <a:p>
            <a:pPr marL="172800" indent="-172800" algn="just">
              <a:lnSpc>
                <a:spcPct val="150000"/>
              </a:lnSpc>
            </a:pPr>
            <a:r>
              <a:rPr lang="it-IT" sz="1200" kern="0" dirty="0">
                <a:solidFill>
                  <a:srgbClr val="000000"/>
                </a:solidFill>
                <a:latin typeface="Calibri"/>
                <a:ea typeface="SimSun"/>
                <a:cs typeface="Calibri"/>
              </a:rPr>
              <a:t>	</a:t>
            </a:r>
            <a:r>
              <a:rPr lang="it-IT" sz="1200" u="sng" kern="0" dirty="0">
                <a:solidFill>
                  <a:srgbClr val="000000"/>
                </a:solidFill>
                <a:latin typeface="Calibri"/>
                <a:ea typeface="SimSun"/>
                <a:cs typeface="Calibri"/>
              </a:rPr>
              <a:t>Erogazione del finanziamento</a:t>
            </a:r>
            <a:r>
              <a:rPr lang="it-IT" sz="1200" kern="0" dirty="0">
                <a:solidFill>
                  <a:srgbClr val="000000"/>
                </a:solidFill>
                <a:latin typeface="Calibri"/>
                <a:ea typeface="SimSun"/>
                <a:cs typeface="Calibri"/>
              </a:rPr>
              <a:t>: in un’unica soluzione entro 5 giorni dalla data di sottoscrizione del contratto di finanziamento.</a:t>
            </a:r>
          </a:p>
          <a:p>
            <a:pPr marL="172800" indent="-172800" algn="just">
              <a:lnSpc>
                <a:spcPct val="150000"/>
              </a:lnSpc>
            </a:pPr>
            <a:r>
              <a:rPr lang="it-IT" sz="1200" kern="0" dirty="0">
                <a:solidFill>
                  <a:srgbClr val="000000"/>
                </a:solidFill>
                <a:latin typeface="Calibri"/>
                <a:ea typeface="SimSun"/>
                <a:cs typeface="Calibri"/>
              </a:rPr>
              <a:t>	</a:t>
            </a:r>
            <a:r>
              <a:rPr lang="it-IT" sz="1200" u="sng" kern="0" dirty="0">
                <a:solidFill>
                  <a:srgbClr val="000000"/>
                </a:solidFill>
                <a:latin typeface="Calibri"/>
                <a:ea typeface="SimSun"/>
                <a:cs typeface="Calibri"/>
              </a:rPr>
              <a:t>Contributo in conto interessi</a:t>
            </a:r>
            <a:r>
              <a:rPr lang="it-IT" sz="1200" kern="0" dirty="0">
                <a:solidFill>
                  <a:srgbClr val="000000"/>
                </a:solidFill>
                <a:latin typeface="Calibri"/>
                <a:ea typeface="SimSun"/>
                <a:cs typeface="Calibri"/>
              </a:rPr>
              <a:t>: abbinato al finanziamento e pari al 3% e comunque non superiore al tasso definito per il finanziamento sottostante - e di importo massimo di 70 mila euro.</a:t>
            </a:r>
          </a:p>
        </p:txBody>
      </p:sp>
      <p:sp>
        <p:nvSpPr>
          <p:cNvPr id="4" name="Rettangolo arrotondato 4">
            <a:extLst>
              <a:ext uri="{FF2B5EF4-FFF2-40B4-BE49-F238E27FC236}">
                <a16:creationId xmlns="" xmlns:a16="http://schemas.microsoft.com/office/drawing/2014/main" id="{41E48049-2F1B-4B41-9E4E-96E7C50C5F61}"/>
              </a:ext>
            </a:extLst>
          </p:cNvPr>
          <p:cNvSpPr/>
          <p:nvPr/>
        </p:nvSpPr>
        <p:spPr>
          <a:xfrm>
            <a:off x="377683" y="905347"/>
            <a:ext cx="8427540" cy="5459242"/>
          </a:xfrm>
          <a:custGeom>
            <a:avLst/>
            <a:gdLst>
              <a:gd name="f0" fmla="val 10800000"/>
              <a:gd name="f1" fmla="val 5400000"/>
              <a:gd name="f2" fmla="val 16200000"/>
              <a:gd name="f3" fmla="val w"/>
              <a:gd name="f4" fmla="val h"/>
              <a:gd name="f5" fmla="val ss"/>
              <a:gd name="f6" fmla="val 0"/>
              <a:gd name="f7" fmla="*/ 5419351 1 1725033"/>
              <a:gd name="f8" fmla="val 45"/>
              <a:gd name="f9" fmla="val 1524"/>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3172" cap="flat">
            <a:solidFill>
              <a:srgbClr val="A80000"/>
            </a:solidFill>
            <a:custDash>
              <a:ds d="100000" sp="100000"/>
            </a:custDash>
            <a:miter/>
          </a:ln>
        </p:spPr>
        <p:txBody>
          <a:bodyPr vert="horz" wrap="square" lIns="82049" tIns="41029" rIns="82049" bIns="41029"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100" b="0" i="1" u="none" strike="noStrike" kern="1200" cap="none" spc="0" baseline="0">
              <a:solidFill>
                <a:srgbClr val="FFFFFF"/>
              </a:solidFill>
              <a:uFillTx/>
              <a:latin typeface="Arial"/>
            </a:endParaRPr>
          </a:p>
        </p:txBody>
      </p:sp>
    </p:spTree>
    <p:extLst>
      <p:ext uri="{BB962C8B-B14F-4D97-AF65-F5344CB8AC3E}">
        <p14:creationId xmlns="" xmlns:p14="http://schemas.microsoft.com/office/powerpoint/2010/main" val="1481728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3">
            <a:extLst>
              <a:ext uri="{FF2B5EF4-FFF2-40B4-BE49-F238E27FC236}">
                <a16:creationId xmlns="" xmlns:a16="http://schemas.microsoft.com/office/drawing/2014/main" id="{67A059B8-370E-4AF2-9D2E-3F8C70E4B911}"/>
              </a:ext>
            </a:extLst>
          </p:cNvPr>
          <p:cNvSpPr txBox="1">
            <a:spLocks noGrp="1"/>
          </p:cNvSpPr>
          <p:nvPr>
            <p:ph type="title"/>
          </p:nvPr>
        </p:nvSpPr>
        <p:spPr>
          <a:xfrm>
            <a:off x="906014" y="274457"/>
            <a:ext cx="7175799" cy="437915"/>
          </a:xfrm>
        </p:spPr>
        <p:txBody>
          <a:bodyPr/>
          <a:lstStyle/>
          <a:p>
            <a:r>
              <a:rPr lang="it-IT" dirty="0">
                <a:latin typeface="Calibri"/>
                <a:cs typeface="Arial"/>
              </a:rPr>
              <a:t>Le Altre Agevolazioni – </a:t>
            </a:r>
            <a:r>
              <a:rPr lang="it-IT">
                <a:latin typeface="Calibri"/>
                <a:cs typeface="Arial"/>
              </a:rPr>
              <a:t>Ministero Affari Esteri </a:t>
            </a:r>
            <a:r>
              <a:rPr lang="it-IT">
                <a:latin typeface="Calibri"/>
                <a:cs typeface="Calibri"/>
              </a:rPr>
              <a:t> </a:t>
            </a:r>
            <a:r>
              <a:rPr lang="it-IT">
                <a:latin typeface="Calibri"/>
                <a:cs typeface="Arial"/>
              </a:rPr>
              <a:t>  </a:t>
            </a:r>
            <a:endParaRPr lang="it-IT" dirty="0"/>
          </a:p>
        </p:txBody>
      </p:sp>
      <p:sp>
        <p:nvSpPr>
          <p:cNvPr id="3" name="Rettangolo 1">
            <a:extLst>
              <a:ext uri="{FF2B5EF4-FFF2-40B4-BE49-F238E27FC236}">
                <a16:creationId xmlns="" xmlns:a16="http://schemas.microsoft.com/office/drawing/2014/main" id="{49C8C21F-6D76-468F-8833-134F85123A1D}"/>
              </a:ext>
            </a:extLst>
          </p:cNvPr>
          <p:cNvSpPr/>
          <p:nvPr/>
        </p:nvSpPr>
        <p:spPr>
          <a:xfrm>
            <a:off x="377684" y="1023100"/>
            <a:ext cx="8427539" cy="5588325"/>
          </a:xfrm>
          <a:prstGeom prst="rect">
            <a:avLst/>
          </a:prstGeom>
          <a:noFill/>
          <a:ln cap="flat">
            <a:noFill/>
            <a:prstDash val="solid"/>
          </a:ln>
        </p:spPr>
        <p:txBody>
          <a:bodyPr vert="horz" wrap="square" lIns="91440" tIns="45720" rIns="91440" bIns="45720" anchor="t" anchorCtr="0" compatLnSpc="1">
            <a:spAutoFit/>
          </a:bodyPr>
          <a:lstStyle/>
          <a:p>
            <a:pPr algn="just">
              <a:lnSpc>
                <a:spcPct val="150000"/>
              </a:lnSpc>
              <a:defRPr sz="1800" b="0" i="0" u="none" strike="noStrike" kern="0" cap="none" spc="0" baseline="0">
                <a:solidFill>
                  <a:srgbClr val="000000"/>
                </a:solidFill>
                <a:uFillTx/>
              </a:defRPr>
            </a:pPr>
            <a:r>
              <a:rPr lang="it-IT" sz="1200" b="1" u="sng" kern="0" dirty="0">
                <a:solidFill>
                  <a:srgbClr val="A80000"/>
                </a:solidFill>
                <a:latin typeface="Calibri"/>
                <a:ea typeface="SimSun"/>
                <a:cs typeface="Calibri"/>
              </a:rPr>
              <a:t>VOUCHER PER L’INTERNAZIONALIZZAZIONE</a:t>
            </a:r>
            <a:endParaRPr lang="it-IT" sz="1200" b="1" u="sng" dirty="0">
              <a:solidFill>
                <a:srgbClr val="A80000"/>
              </a:solidFill>
              <a:latin typeface="Calibri"/>
              <a:ea typeface="SimSun"/>
              <a:cs typeface="Calibri"/>
            </a:endParaRPr>
          </a:p>
          <a:p>
            <a:pPr marL="171450" indent="-171450" algn="just">
              <a:lnSpc>
                <a:spcPct val="150000"/>
              </a:lnSpc>
              <a:buFont typeface="Wingdings"/>
              <a:buChar char="q"/>
              <a:defRPr sz="1800" b="0" i="0" u="none" strike="noStrike" kern="0" cap="none" spc="0" baseline="0">
                <a:solidFill>
                  <a:srgbClr val="000000"/>
                </a:solidFill>
                <a:uFillTx/>
              </a:defRPr>
            </a:pPr>
            <a:r>
              <a:rPr lang="it-IT" sz="1200" b="1" dirty="0">
                <a:solidFill>
                  <a:srgbClr val="A80000"/>
                </a:solidFill>
                <a:latin typeface="Calibri"/>
                <a:ea typeface="SimSun"/>
                <a:cs typeface="Calibri"/>
              </a:rPr>
              <a:t>Beneficiari: </a:t>
            </a:r>
            <a:r>
              <a:rPr lang="it-IT" sz="1200" b="1" kern="0" dirty="0">
                <a:solidFill>
                  <a:srgbClr val="000000"/>
                </a:solidFill>
                <a:latin typeface="Calibri"/>
                <a:ea typeface="SimSun"/>
                <a:cs typeface="Calibri"/>
              </a:rPr>
              <a:t>Micro e piccole imprese manifatturiere </a:t>
            </a:r>
            <a:r>
              <a:rPr lang="it-IT" sz="1200" kern="0" dirty="0">
                <a:solidFill>
                  <a:srgbClr val="000000"/>
                </a:solidFill>
                <a:latin typeface="Calibri"/>
                <a:ea typeface="SimSun"/>
                <a:cs typeface="Calibri"/>
              </a:rPr>
              <a:t>(codice </a:t>
            </a:r>
            <a:r>
              <a:rPr lang="it-IT" sz="1200" kern="0" dirty="0" err="1">
                <a:solidFill>
                  <a:srgbClr val="000000"/>
                </a:solidFill>
                <a:latin typeface="Calibri"/>
                <a:ea typeface="SimSun"/>
                <a:cs typeface="Calibri"/>
              </a:rPr>
              <a:t>Ateco</a:t>
            </a:r>
            <a:r>
              <a:rPr lang="it-IT" sz="1200" kern="0" dirty="0">
                <a:solidFill>
                  <a:srgbClr val="000000"/>
                </a:solidFill>
                <a:latin typeface="Calibri"/>
                <a:ea typeface="SimSun"/>
                <a:cs typeface="Calibri"/>
              </a:rPr>
              <a:t> C) con sede legale in Italia, anche costituite in forma di rete. </a:t>
            </a:r>
          </a:p>
          <a:p>
            <a:pPr marL="171450" indent="-171450" algn="just">
              <a:lnSpc>
                <a:spcPct val="150000"/>
              </a:lnSpc>
              <a:spcBef>
                <a:spcPts val="500"/>
              </a:spcBef>
              <a:spcAft>
                <a:spcPts val="1000"/>
              </a:spcAft>
              <a:buFont typeface="Wingdings" panose="05000000000000000000" pitchFamily="2" charset="2"/>
              <a:buChar char="q"/>
            </a:pPr>
            <a:r>
              <a:rPr lang="it-IT" sz="1200" b="1" dirty="0">
                <a:solidFill>
                  <a:srgbClr val="A80000"/>
                </a:solidFill>
                <a:latin typeface="Calibri"/>
                <a:ea typeface="SimSun"/>
                <a:cs typeface="Calibri"/>
              </a:rPr>
              <a:t>Tipologia di investimenti:</a:t>
            </a:r>
            <a:r>
              <a:rPr lang="it-IT" sz="1200" dirty="0">
                <a:solidFill>
                  <a:srgbClr val="000000"/>
                </a:solidFill>
                <a:latin typeface="Calibri"/>
                <a:ea typeface="SimSun"/>
                <a:cs typeface="Calibri"/>
              </a:rPr>
              <a:t> </a:t>
            </a:r>
            <a:r>
              <a:rPr lang="it-IT" sz="1200" b="1" kern="0" dirty="0">
                <a:solidFill>
                  <a:srgbClr val="000000"/>
                </a:solidFill>
                <a:latin typeface="Calibri"/>
                <a:ea typeface="SimSun"/>
                <a:cs typeface="Calibri"/>
              </a:rPr>
              <a:t>consulenze da parte di </a:t>
            </a:r>
            <a:r>
              <a:rPr lang="it-IT" sz="1200" b="1" kern="0" dirty="0" err="1">
                <a:solidFill>
                  <a:srgbClr val="000000"/>
                </a:solidFill>
                <a:latin typeface="Calibri"/>
                <a:ea typeface="SimSun"/>
                <a:cs typeface="Calibri"/>
              </a:rPr>
              <a:t>Temporary</a:t>
            </a:r>
            <a:r>
              <a:rPr lang="it-IT" sz="1200" b="1" kern="0" dirty="0">
                <a:solidFill>
                  <a:srgbClr val="000000"/>
                </a:solidFill>
                <a:latin typeface="Calibri"/>
                <a:ea typeface="SimSun"/>
                <a:cs typeface="Calibri"/>
              </a:rPr>
              <a:t> Export Manager (TEM</a:t>
            </a:r>
            <a:r>
              <a:rPr lang="it-IT" sz="1200" kern="0" dirty="0">
                <a:solidFill>
                  <a:srgbClr val="000000"/>
                </a:solidFill>
                <a:latin typeface="Calibri"/>
                <a:ea typeface="SimSun"/>
                <a:cs typeface="Calibri"/>
              </a:rPr>
              <a:t>) con competenze digitali, inseriti temporaneamente in azienda e iscritti nell’apposito elenco del Ministero degli Esteri.  La consulenza dei </a:t>
            </a:r>
            <a:r>
              <a:rPr lang="it-IT" sz="1200" kern="0" dirty="0" err="1">
                <a:solidFill>
                  <a:srgbClr val="000000"/>
                </a:solidFill>
                <a:latin typeface="Calibri"/>
                <a:ea typeface="SimSun"/>
                <a:cs typeface="Calibri"/>
              </a:rPr>
              <a:t>Temporary</a:t>
            </a:r>
            <a:r>
              <a:rPr lang="it-IT" sz="1200" kern="0" dirty="0">
                <a:solidFill>
                  <a:srgbClr val="000000"/>
                </a:solidFill>
                <a:latin typeface="Calibri"/>
                <a:ea typeface="SimSun"/>
                <a:cs typeface="Calibri"/>
              </a:rPr>
              <a:t> Export Manager deve essere finalizzata a supportare i processi di internazionalizzazione attraverso: analisi e ricerche sui mercati esteri; - individuazione e acquisizione di nuovi clienti; assistenza nella contrattualistica per l’internazionalizzazione; - incremento della presenza nelle piattaforme di e-commerce; integrazione dei canali di marketing online;  gestione evoluta dei flussi logistici. Il decreto del Ministro degli Esteri del 18 agosto 2020 istituisce l’elenco dei </a:t>
            </a:r>
            <a:r>
              <a:rPr lang="it-IT" sz="1200" kern="0" dirty="0" err="1">
                <a:solidFill>
                  <a:srgbClr val="000000"/>
                </a:solidFill>
                <a:latin typeface="Calibri"/>
                <a:ea typeface="SimSun"/>
                <a:cs typeface="Calibri"/>
              </a:rPr>
              <a:t>Temporary</a:t>
            </a:r>
            <a:r>
              <a:rPr lang="it-IT" sz="1200" kern="0" dirty="0">
                <a:solidFill>
                  <a:srgbClr val="000000"/>
                </a:solidFill>
                <a:latin typeface="Calibri"/>
                <a:ea typeface="SimSun"/>
                <a:cs typeface="Calibri"/>
              </a:rPr>
              <a:t> Export Manager (TEM) con competenze digitali, abilitati a erogare i servizi oggetto dell’agevolazione.</a:t>
            </a:r>
          </a:p>
          <a:p>
            <a:pPr marL="171450" indent="-171450" algn="just">
              <a:lnSpc>
                <a:spcPct val="150000"/>
              </a:lnSpc>
              <a:buFont typeface="Wingdings"/>
              <a:buChar char="q"/>
              <a:defRPr sz="1800" b="0" i="0" u="none" strike="noStrike" kern="0" cap="none" spc="0" baseline="0">
                <a:solidFill>
                  <a:srgbClr val="000000"/>
                </a:solidFill>
                <a:uFillTx/>
              </a:defRPr>
            </a:pPr>
            <a:r>
              <a:rPr lang="it-IT" sz="1200" b="1" dirty="0">
                <a:solidFill>
                  <a:srgbClr val="A80000"/>
                </a:solidFill>
                <a:latin typeface="Calibri"/>
                <a:ea typeface="SimSun"/>
                <a:cs typeface="Calibri"/>
              </a:rPr>
              <a:t>Validità:</a:t>
            </a:r>
            <a:r>
              <a:rPr lang="it-IT" sz="1200" dirty="0">
                <a:solidFill>
                  <a:srgbClr val="000000"/>
                </a:solidFill>
                <a:latin typeface="Calibri"/>
                <a:ea typeface="SimSun"/>
                <a:cs typeface="Calibri"/>
              </a:rPr>
              <a:t> in fase di definizione</a:t>
            </a:r>
          </a:p>
          <a:p>
            <a:pPr algn="just">
              <a:lnSpc>
                <a:spcPct val="150000"/>
              </a:lnSpc>
              <a:defRPr sz="1800" b="0" i="0" u="none" strike="noStrike" kern="0" cap="none" spc="0" baseline="0">
                <a:solidFill>
                  <a:srgbClr val="000000"/>
                </a:solidFill>
                <a:uFillTx/>
              </a:defRPr>
            </a:pPr>
            <a:endParaRPr lang="it-IT" sz="300" dirty="0">
              <a:ea typeface="+mn-lt"/>
              <a:cs typeface="+mn-lt"/>
            </a:endParaRPr>
          </a:p>
          <a:p>
            <a:pPr marL="171450" indent="-171450" algn="just">
              <a:lnSpc>
                <a:spcPct val="150000"/>
              </a:lnSpc>
              <a:buFont typeface="Wingdings" panose="05000000000000000000" pitchFamily="2" charset="2"/>
              <a:buChar char="q"/>
            </a:pPr>
            <a:r>
              <a:rPr lang="it-IT" sz="1200" b="1" dirty="0">
                <a:solidFill>
                  <a:srgbClr val="A80000"/>
                </a:solidFill>
                <a:latin typeface="Calibri"/>
                <a:ea typeface="SimSun"/>
                <a:cs typeface="Calibri"/>
              </a:rPr>
              <a:t>Agevolazione: </a:t>
            </a:r>
            <a:r>
              <a:rPr lang="it-IT" sz="1200" kern="0" dirty="0">
                <a:solidFill>
                  <a:srgbClr val="000000"/>
                </a:solidFill>
                <a:latin typeface="Calibri"/>
                <a:ea typeface="SimSun"/>
                <a:cs typeface="Calibri"/>
              </a:rPr>
              <a:t>contributo Aa fondo perduto in regime “de </a:t>
            </a:r>
            <a:r>
              <a:rPr lang="it-IT" sz="1200" kern="0" dirty="0" err="1">
                <a:solidFill>
                  <a:srgbClr val="000000"/>
                </a:solidFill>
                <a:latin typeface="Calibri"/>
                <a:ea typeface="SimSun"/>
                <a:cs typeface="Calibri"/>
              </a:rPr>
              <a:t>minimis</a:t>
            </a:r>
            <a:r>
              <a:rPr lang="it-IT" sz="1200" kern="0" dirty="0">
                <a:solidFill>
                  <a:srgbClr val="000000"/>
                </a:solidFill>
                <a:latin typeface="Calibri"/>
                <a:ea typeface="SimSun"/>
                <a:cs typeface="Calibri"/>
              </a:rPr>
              <a:t>”: </a:t>
            </a:r>
          </a:p>
          <a:p>
            <a:pPr marL="346075" lvl="1" indent="-171450" algn="just">
              <a:lnSpc>
                <a:spcPct val="150000"/>
              </a:lnSpc>
              <a:buClr>
                <a:srgbClr val="A80000"/>
              </a:buClr>
              <a:buSzPct val="100000"/>
              <a:buFont typeface="Wingdings" panose="05000000000000000000" pitchFamily="2" charset="2"/>
              <a:buChar char="§"/>
              <a:defRPr sz="1800" b="0" i="0" u="none" strike="noStrike" kern="0" cap="none" spc="0" baseline="0">
                <a:solidFill>
                  <a:srgbClr val="000000"/>
                </a:solidFill>
                <a:uFillTx/>
              </a:defRPr>
            </a:pPr>
            <a:r>
              <a:rPr lang="it-IT" sz="1200" kern="0" dirty="0">
                <a:solidFill>
                  <a:srgbClr val="000000"/>
                </a:solidFill>
                <a:latin typeface="Calibri"/>
                <a:cs typeface="Calibri"/>
              </a:rPr>
              <a:t>20.000 euro alle micro e piccole imprese a fronte di un contratto di consulenza di importo non inferiore a 30.000 euro;</a:t>
            </a:r>
          </a:p>
          <a:p>
            <a:pPr marL="346075" lvl="1" indent="-171450" algn="just">
              <a:lnSpc>
                <a:spcPct val="150000"/>
              </a:lnSpc>
              <a:buClr>
                <a:srgbClr val="A80000"/>
              </a:buClr>
              <a:buSzPct val="100000"/>
              <a:buFont typeface="Wingdings" panose="05000000000000000000" pitchFamily="2" charset="2"/>
              <a:buChar char="§"/>
              <a:defRPr sz="1800" b="0" i="0" u="none" strike="noStrike" kern="0" cap="none" spc="0" baseline="0">
                <a:solidFill>
                  <a:srgbClr val="000000"/>
                </a:solidFill>
                <a:uFillTx/>
              </a:defRPr>
            </a:pPr>
            <a:r>
              <a:rPr lang="it-IT" sz="1200" kern="0" dirty="0">
                <a:solidFill>
                  <a:srgbClr val="000000"/>
                </a:solidFill>
                <a:latin typeface="Calibri"/>
                <a:cs typeface="Calibri"/>
              </a:rPr>
              <a:t>40.000 euro alle reti a fronte di un contratto di consulenza di importo non inferiore a 60.000 euro. </a:t>
            </a:r>
          </a:p>
          <a:p>
            <a:pPr algn="just">
              <a:lnSpc>
                <a:spcPct val="150000"/>
              </a:lnSpc>
            </a:pPr>
            <a:r>
              <a:rPr lang="it-IT" sz="1200" kern="0" dirty="0">
                <a:solidFill>
                  <a:srgbClr val="000000"/>
                </a:solidFill>
                <a:latin typeface="Calibri"/>
                <a:ea typeface="SimSun"/>
                <a:cs typeface="Calibri"/>
              </a:rPr>
              <a:t>È possibile ricevere un contributo aggiuntivo di 10.000 euro se si raggiungono i seguenti risultati sui volumi di vendita all’estero:</a:t>
            </a:r>
          </a:p>
          <a:p>
            <a:pPr marL="346075" lvl="1" indent="-171450" algn="just">
              <a:lnSpc>
                <a:spcPct val="150000"/>
              </a:lnSpc>
              <a:buClr>
                <a:srgbClr val="A80000"/>
              </a:buClr>
              <a:buSzPct val="100000"/>
              <a:buFont typeface="Wingdings" panose="05000000000000000000" pitchFamily="2" charset="2"/>
              <a:buChar char="§"/>
              <a:defRPr sz="1800" b="0" i="0" u="none" strike="noStrike" kern="0" cap="none" spc="0" baseline="0">
                <a:solidFill>
                  <a:srgbClr val="000000"/>
                </a:solidFill>
                <a:uFillTx/>
              </a:defRPr>
            </a:pPr>
            <a:r>
              <a:rPr lang="it-IT" sz="1200" kern="0" dirty="0">
                <a:solidFill>
                  <a:srgbClr val="000000"/>
                </a:solidFill>
                <a:latin typeface="Calibri"/>
                <a:cs typeface="Calibri"/>
              </a:rPr>
              <a:t>incremento di almeno il 15% del volume d’affari derivante da operazioni verso paesi esteri registrato nell’esercizio 2022, rispetto allo stesso volume d’affari registrato nell’esercizio 2021;</a:t>
            </a:r>
          </a:p>
          <a:p>
            <a:pPr marL="346075" lvl="1" indent="-171450" algn="just">
              <a:lnSpc>
                <a:spcPct val="150000"/>
              </a:lnSpc>
              <a:buClr>
                <a:srgbClr val="A80000"/>
              </a:buClr>
              <a:buSzPct val="100000"/>
              <a:buFont typeface="Wingdings" panose="05000000000000000000" pitchFamily="2" charset="2"/>
              <a:buChar char="§"/>
              <a:defRPr sz="1800" b="0" i="0" u="none" strike="noStrike" kern="0" cap="none" spc="0" baseline="0">
                <a:solidFill>
                  <a:srgbClr val="000000"/>
                </a:solidFill>
                <a:uFillTx/>
              </a:defRPr>
            </a:pPr>
            <a:r>
              <a:rPr lang="it-IT" sz="1200" kern="0" dirty="0">
                <a:solidFill>
                  <a:srgbClr val="000000"/>
                </a:solidFill>
                <a:latin typeface="Calibri"/>
                <a:cs typeface="Calibri"/>
              </a:rPr>
              <a:t>incidenza - nell’esercizio 2022 - almeno pari al 6% del volume d’affari derivante da operazioni verso paesi esteri sul totale del volume d’affari.</a:t>
            </a:r>
          </a:p>
          <a:p>
            <a:pPr marL="171450" indent="-171450" algn="just">
              <a:lnSpc>
                <a:spcPct val="150000"/>
              </a:lnSpc>
              <a:buClr>
                <a:srgbClr val="A80000"/>
              </a:buClr>
              <a:buSzPct val="100000"/>
              <a:buFont typeface="Arial" pitchFamily="34"/>
              <a:buChar char="•"/>
              <a:defRPr sz="1800" b="0" i="0" u="none" strike="noStrike" kern="0" cap="none" spc="0" baseline="0">
                <a:solidFill>
                  <a:srgbClr val="000000"/>
                </a:solidFill>
                <a:uFillTx/>
              </a:defRPr>
            </a:pPr>
            <a:endParaRPr lang="it-IT" sz="1200" i="0" u="none" strike="noStrike" cap="none" spc="0" dirty="0">
              <a:solidFill>
                <a:srgbClr val="000000"/>
              </a:solidFill>
              <a:uFillTx/>
              <a:latin typeface="Calibri"/>
              <a:ea typeface="SimSun"/>
              <a:cs typeface="Calibri"/>
            </a:endParaRPr>
          </a:p>
        </p:txBody>
      </p:sp>
      <p:sp>
        <p:nvSpPr>
          <p:cNvPr id="4" name="Rettangolo arrotondato 4">
            <a:extLst>
              <a:ext uri="{FF2B5EF4-FFF2-40B4-BE49-F238E27FC236}">
                <a16:creationId xmlns="" xmlns:a16="http://schemas.microsoft.com/office/drawing/2014/main" id="{41E48049-2F1B-4B41-9E4E-96E7C50C5F61}"/>
              </a:ext>
            </a:extLst>
          </p:cNvPr>
          <p:cNvSpPr/>
          <p:nvPr/>
        </p:nvSpPr>
        <p:spPr>
          <a:xfrm>
            <a:off x="377683" y="905347"/>
            <a:ext cx="8427540" cy="5459242"/>
          </a:xfrm>
          <a:custGeom>
            <a:avLst/>
            <a:gdLst>
              <a:gd name="f0" fmla="val 10800000"/>
              <a:gd name="f1" fmla="val 5400000"/>
              <a:gd name="f2" fmla="val 16200000"/>
              <a:gd name="f3" fmla="val w"/>
              <a:gd name="f4" fmla="val h"/>
              <a:gd name="f5" fmla="val ss"/>
              <a:gd name="f6" fmla="val 0"/>
              <a:gd name="f7" fmla="*/ 5419351 1 1725033"/>
              <a:gd name="f8" fmla="val 45"/>
              <a:gd name="f9" fmla="val 1524"/>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3172" cap="flat">
            <a:solidFill>
              <a:srgbClr val="A80000"/>
            </a:solidFill>
            <a:custDash>
              <a:ds d="100000" sp="100000"/>
            </a:custDash>
            <a:miter/>
          </a:ln>
        </p:spPr>
        <p:txBody>
          <a:bodyPr vert="horz" wrap="square" lIns="82049" tIns="41029" rIns="82049" bIns="41029"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100" b="0" i="1" u="none" strike="noStrike" kern="1200" cap="none" spc="0" baseline="0">
              <a:solidFill>
                <a:srgbClr val="FFFFFF"/>
              </a:solidFill>
              <a:uFillTx/>
              <a:latin typeface="Arial"/>
            </a:endParaRPr>
          </a:p>
        </p:txBody>
      </p:sp>
    </p:spTree>
    <p:extLst>
      <p:ext uri="{BB962C8B-B14F-4D97-AF65-F5344CB8AC3E}">
        <p14:creationId xmlns="" xmlns:p14="http://schemas.microsoft.com/office/powerpoint/2010/main" val="2439924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arrotondato 7">
            <a:extLst>
              <a:ext uri="{FF2B5EF4-FFF2-40B4-BE49-F238E27FC236}">
                <a16:creationId xmlns="" xmlns:a16="http://schemas.microsoft.com/office/drawing/2014/main" id="{85C38E4A-6741-45D6-922C-4D62A4C5ECA7}"/>
              </a:ext>
            </a:extLst>
          </p:cNvPr>
          <p:cNvSpPr/>
          <p:nvPr/>
        </p:nvSpPr>
        <p:spPr>
          <a:xfrm>
            <a:off x="378982" y="989472"/>
            <a:ext cx="8310752" cy="5398827"/>
          </a:xfrm>
          <a:custGeom>
            <a:avLst/>
            <a:gdLst>
              <a:gd name="f0" fmla="val 10800000"/>
              <a:gd name="f1" fmla="val 5400000"/>
              <a:gd name="f2" fmla="val 16200000"/>
              <a:gd name="f3" fmla="val w"/>
              <a:gd name="f4" fmla="val h"/>
              <a:gd name="f5" fmla="val ss"/>
              <a:gd name="f6" fmla="val 0"/>
              <a:gd name="f7" fmla="*/ 5419351 1 1725033"/>
              <a:gd name="f8" fmla="val 45"/>
              <a:gd name="f9" fmla="val 1524"/>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3172" cap="flat">
            <a:solidFill>
              <a:srgbClr val="A80000"/>
            </a:solidFill>
            <a:custDash>
              <a:ds d="100000" sp="100000"/>
            </a:custDash>
            <a:miter/>
          </a:ln>
        </p:spPr>
        <p:txBody>
          <a:bodyPr vert="horz" wrap="square" lIns="82049" tIns="41029" rIns="82049" bIns="41029"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100" b="0" i="1" u="none" strike="noStrike" kern="1200" cap="none" spc="0" baseline="0">
              <a:solidFill>
                <a:srgbClr val="FFFFFF"/>
              </a:solidFill>
              <a:uFillTx/>
              <a:latin typeface="Arial"/>
            </a:endParaRPr>
          </a:p>
        </p:txBody>
      </p:sp>
      <p:sp>
        <p:nvSpPr>
          <p:cNvPr id="3" name="Rettangolo 1">
            <a:extLst>
              <a:ext uri="{FF2B5EF4-FFF2-40B4-BE49-F238E27FC236}">
                <a16:creationId xmlns="" xmlns:a16="http://schemas.microsoft.com/office/drawing/2014/main" id="{AF17F27C-9FA1-4423-84BC-DBF6AFBD2074}"/>
              </a:ext>
            </a:extLst>
          </p:cNvPr>
          <p:cNvSpPr/>
          <p:nvPr/>
        </p:nvSpPr>
        <p:spPr>
          <a:xfrm>
            <a:off x="378982" y="1074039"/>
            <a:ext cx="8310752" cy="3480055"/>
          </a:xfrm>
          <a:prstGeom prst="rect">
            <a:avLst/>
          </a:prstGeom>
          <a:noFill/>
          <a:ln cap="flat">
            <a:noFill/>
            <a:prstDash val="solid"/>
          </a:ln>
        </p:spPr>
        <p:txBody>
          <a:bodyPr vert="horz" wrap="square" lIns="91440" tIns="45720" rIns="91440" bIns="45720" anchor="t" anchorCtr="0" compatLnSpc="1">
            <a:spAutoFit/>
          </a:bodyPr>
          <a:lstStyle/>
          <a:p>
            <a:pPr marL="171450" lvl="1" indent="-171450" algn="just">
              <a:lnSpc>
                <a:spcPct val="150000"/>
              </a:lnSpc>
              <a:buClr>
                <a:srgbClr val="A80000"/>
              </a:buClr>
              <a:buSzPct val="100000"/>
              <a:buFont typeface="Wingdings" panose="05000000000000000000" pitchFamily="2" charset="2"/>
              <a:buChar char="q"/>
              <a:defRPr sz="1800" b="0" i="0" u="none" strike="noStrike" kern="0" cap="none" spc="0" baseline="0">
                <a:solidFill>
                  <a:srgbClr val="000000"/>
                </a:solidFill>
                <a:uFillTx/>
              </a:defRPr>
            </a:pPr>
            <a:r>
              <a:rPr lang="it-IT" sz="1200" b="1" kern="0" dirty="0">
                <a:solidFill>
                  <a:srgbClr val="A80000"/>
                </a:solidFill>
                <a:latin typeface="Calibri"/>
                <a:cs typeface="Calibri"/>
              </a:rPr>
              <a:t>Beneficiari: </a:t>
            </a:r>
            <a:r>
              <a:rPr lang="it-IT" sz="1200" kern="0" dirty="0">
                <a:latin typeface="Calibri"/>
                <a:cs typeface="Calibri"/>
              </a:rPr>
              <a:t>tutte le imprese;</a:t>
            </a:r>
          </a:p>
          <a:p>
            <a:pPr marL="0" lvl="1" algn="just">
              <a:lnSpc>
                <a:spcPct val="150000"/>
              </a:lnSpc>
              <a:buClr>
                <a:srgbClr val="A80000"/>
              </a:buClr>
              <a:buSzPct val="100000"/>
              <a:defRPr sz="1800" b="0" i="0" u="none" strike="noStrike" kern="0" cap="none" spc="0" baseline="0">
                <a:solidFill>
                  <a:srgbClr val="000000"/>
                </a:solidFill>
                <a:uFillTx/>
              </a:defRPr>
            </a:pPr>
            <a:endParaRPr lang="it-IT" sz="700" kern="0" dirty="0">
              <a:latin typeface="Calibri"/>
              <a:cs typeface="Calibri"/>
            </a:endParaRPr>
          </a:p>
          <a:p>
            <a:pPr marL="171450" lvl="1" indent="-171450" algn="just">
              <a:lnSpc>
                <a:spcPct val="150000"/>
              </a:lnSpc>
              <a:buClr>
                <a:srgbClr val="A80000"/>
              </a:buClr>
              <a:buSzPct val="100000"/>
              <a:buFont typeface="Wingdings" panose="05000000000000000000" pitchFamily="2" charset="2"/>
              <a:buChar char="q"/>
              <a:defRPr sz="1800" b="0" i="0" u="none" strike="noStrike" kern="0" cap="none" spc="0" baseline="0">
                <a:solidFill>
                  <a:srgbClr val="000000"/>
                </a:solidFill>
                <a:uFillTx/>
              </a:defRPr>
            </a:pPr>
            <a:r>
              <a:rPr lang="it-IT" sz="1200" b="1" kern="0" dirty="0">
                <a:solidFill>
                  <a:srgbClr val="A80000"/>
                </a:solidFill>
                <a:latin typeface="Calibri"/>
                <a:cs typeface="Calibri"/>
              </a:rPr>
              <a:t>Tipologia di investimenti: </a:t>
            </a:r>
            <a:r>
              <a:rPr lang="it-IT" sz="1200" kern="0" dirty="0">
                <a:latin typeface="Calibri"/>
                <a:cs typeface="Calibri"/>
              </a:rPr>
              <a:t>beni immateriali 4.0. (</a:t>
            </a:r>
            <a:r>
              <a:rPr lang="it-IT" sz="1200" kern="0" dirty="0">
                <a:ea typeface="+mn-lt"/>
                <a:cs typeface="+mn-lt"/>
              </a:rPr>
              <a:t>software, sistemi, system </a:t>
            </a:r>
            <a:r>
              <a:rPr lang="it-IT" sz="1200" kern="0" dirty="0" err="1">
                <a:ea typeface="+mn-lt"/>
                <a:cs typeface="+mn-lt"/>
              </a:rPr>
              <a:t>integration</a:t>
            </a:r>
            <a:r>
              <a:rPr lang="it-IT" sz="1200" kern="0" dirty="0">
                <a:ea typeface="+mn-lt"/>
                <a:cs typeface="+mn-lt"/>
              </a:rPr>
              <a:t>, piattaforme, applicazioni, </a:t>
            </a:r>
            <a:r>
              <a:rPr lang="it-IT" sz="1200" kern="0" dirty="0" err="1">
                <a:ea typeface="+mn-lt"/>
                <a:cs typeface="+mn-lt"/>
              </a:rPr>
              <a:t>ecc</a:t>
            </a:r>
            <a:r>
              <a:rPr lang="it-IT" sz="1200" kern="0" dirty="0">
                <a:ea typeface="+mn-lt"/>
                <a:cs typeface="+mn-lt"/>
              </a:rPr>
              <a:t>).                        </a:t>
            </a:r>
            <a:r>
              <a:rPr lang="it-IT" sz="1200" kern="0" dirty="0">
                <a:latin typeface="Calibri"/>
                <a:cs typeface="Calibri"/>
              </a:rPr>
              <a:t>Sono agevolabili anche le spese per servizi sostenute in relazione all'utilizzo dei beni mediante soluzioni di cloud computing, per la quota imputabile per competenza; </a:t>
            </a:r>
          </a:p>
          <a:p>
            <a:pPr marL="171450" lvl="1" indent="-171450" algn="just">
              <a:lnSpc>
                <a:spcPct val="150000"/>
              </a:lnSpc>
              <a:buClr>
                <a:srgbClr val="A80000"/>
              </a:buClr>
              <a:buSzPct val="100000"/>
              <a:buFont typeface="Wingdings" panose="05000000000000000000" pitchFamily="2" charset="2"/>
              <a:buChar char="q"/>
              <a:defRPr sz="1800" b="0" i="0" u="none" strike="noStrike" kern="0" cap="none" spc="0" baseline="0">
                <a:solidFill>
                  <a:srgbClr val="000000"/>
                </a:solidFill>
                <a:uFillTx/>
              </a:defRPr>
            </a:pPr>
            <a:endParaRPr lang="it-IT" sz="700" kern="0" dirty="0">
              <a:latin typeface="Calibri"/>
              <a:cs typeface="Calibri"/>
            </a:endParaRPr>
          </a:p>
          <a:p>
            <a:pPr marL="171450" lvl="1" indent="-171450" algn="just">
              <a:lnSpc>
                <a:spcPct val="150000"/>
              </a:lnSpc>
              <a:buClr>
                <a:srgbClr val="A80000"/>
              </a:buClr>
              <a:buSzPct val="100000"/>
              <a:buFont typeface="Wingdings" panose="05000000000000000000" pitchFamily="2" charset="2"/>
              <a:buChar char="q"/>
              <a:defRPr sz="1800" b="0" i="0" u="none" strike="noStrike" kern="0" cap="none" spc="0" baseline="0">
                <a:solidFill>
                  <a:srgbClr val="000000"/>
                </a:solidFill>
                <a:uFillTx/>
              </a:defRPr>
            </a:pPr>
            <a:r>
              <a:rPr lang="it-IT" sz="1200" b="1" kern="0" dirty="0">
                <a:solidFill>
                  <a:srgbClr val="A80000"/>
                </a:solidFill>
                <a:latin typeface="Calibri"/>
                <a:cs typeface="Calibri"/>
              </a:rPr>
              <a:t>Validità: </a:t>
            </a:r>
            <a:r>
              <a:rPr lang="it-IT" sz="1200" kern="0" dirty="0">
                <a:latin typeface="Calibri"/>
                <a:cs typeface="Calibri"/>
              </a:rPr>
              <a:t>a decorrere dal 16 novembre 2020 e fino al 31 dicembre 2022; </a:t>
            </a:r>
          </a:p>
          <a:p>
            <a:pPr marL="171450" lvl="1" indent="-171450" algn="just">
              <a:lnSpc>
                <a:spcPct val="150000"/>
              </a:lnSpc>
              <a:buClr>
                <a:srgbClr val="A80000"/>
              </a:buClr>
              <a:buSzPct val="100000"/>
              <a:buFont typeface="Wingdings" panose="05000000000000000000" pitchFamily="2" charset="2"/>
              <a:buChar char="q"/>
              <a:defRPr sz="1800" b="0" i="0" u="none" strike="noStrike" kern="0" cap="none" spc="0" baseline="0">
                <a:solidFill>
                  <a:srgbClr val="000000"/>
                </a:solidFill>
                <a:uFillTx/>
              </a:defRPr>
            </a:pPr>
            <a:endParaRPr lang="it-IT" sz="700" kern="0" dirty="0">
              <a:latin typeface="Calibri"/>
              <a:cs typeface="Calibri"/>
            </a:endParaRPr>
          </a:p>
          <a:p>
            <a:pPr marL="171450" lvl="1" indent="-171450" algn="just">
              <a:lnSpc>
                <a:spcPct val="150000"/>
              </a:lnSpc>
              <a:buClr>
                <a:srgbClr val="A80000"/>
              </a:buClr>
              <a:buSzPct val="100000"/>
              <a:buFont typeface="Wingdings" panose="05000000000000000000" pitchFamily="2" charset="2"/>
              <a:buChar char="q"/>
              <a:defRPr sz="1800" b="0" i="0" u="none" strike="noStrike" kern="0" cap="none" spc="0" baseline="0">
                <a:solidFill>
                  <a:srgbClr val="000000"/>
                </a:solidFill>
                <a:uFillTx/>
              </a:defRPr>
            </a:pPr>
            <a:r>
              <a:rPr lang="it-IT" sz="1200" b="1" kern="0" dirty="0">
                <a:solidFill>
                  <a:srgbClr val="A80000"/>
                </a:solidFill>
                <a:latin typeface="Calibri"/>
                <a:cs typeface="Calibri"/>
              </a:rPr>
              <a:t>Agevolazione: </a:t>
            </a:r>
            <a:r>
              <a:rPr lang="it-IT" sz="1200" kern="0" dirty="0">
                <a:latin typeface="Calibri"/>
                <a:cs typeface="Calibri"/>
              </a:rPr>
              <a:t>20% del costo, nel limite massimo di costi ammissibili pari a 1 milione di euro.  </a:t>
            </a:r>
          </a:p>
          <a:p>
            <a:pPr marL="171450" lvl="1" indent="-171450" algn="just">
              <a:lnSpc>
                <a:spcPct val="150000"/>
              </a:lnSpc>
              <a:buClr>
                <a:srgbClr val="A80000"/>
              </a:buClr>
              <a:buSzPct val="100000"/>
              <a:buFont typeface="Wingdings" panose="05000000000000000000" pitchFamily="2" charset="2"/>
              <a:buChar char="q"/>
              <a:defRPr sz="1800" b="0" i="0" u="none" strike="noStrike" kern="0" cap="none" spc="0" baseline="0">
                <a:solidFill>
                  <a:srgbClr val="000000"/>
                </a:solidFill>
                <a:uFillTx/>
              </a:defRPr>
            </a:pPr>
            <a:endParaRPr lang="it-IT" sz="700" b="1" kern="0" dirty="0">
              <a:latin typeface="Calibri"/>
              <a:cs typeface="Calibri"/>
            </a:endParaRPr>
          </a:p>
          <a:p>
            <a:pPr marL="171450" lvl="1" indent="-171450" algn="just">
              <a:lnSpc>
                <a:spcPct val="150000"/>
              </a:lnSpc>
              <a:buClr>
                <a:srgbClr val="A80000"/>
              </a:buClr>
              <a:buSzPct val="100000"/>
              <a:buFont typeface="Wingdings" panose="05000000000000000000" pitchFamily="2" charset="2"/>
              <a:buChar char="q"/>
              <a:defRPr sz="1800" b="0" i="0" u="none" strike="noStrike" kern="0" cap="none" spc="0" baseline="0">
                <a:solidFill>
                  <a:srgbClr val="000000"/>
                </a:solidFill>
                <a:uFillTx/>
              </a:defRPr>
            </a:pPr>
            <a:r>
              <a:rPr lang="it-IT" sz="1200" dirty="0">
                <a:latin typeface="Calibri"/>
                <a:cs typeface="Calibri"/>
              </a:rPr>
              <a:t>Il credito d’imposta può essere utilizzato esclusivamente in compensazione in </a:t>
            </a:r>
            <a:r>
              <a:rPr lang="it-IT" sz="1200" b="1" dirty="0">
                <a:latin typeface="Calibri"/>
                <a:cs typeface="Calibri"/>
              </a:rPr>
              <a:t>tre quote annuali </a:t>
            </a:r>
            <a:r>
              <a:rPr lang="it-IT" sz="1200" dirty="0">
                <a:latin typeface="Calibri"/>
                <a:cs typeface="Calibri"/>
              </a:rPr>
              <a:t>a decorrere dall’anno di messa in funzione dei beni ovvero dall’esercizio in cui, tramite perizia giurata, l’ingegnere attesta l’avvenuta </a:t>
            </a:r>
            <a:r>
              <a:rPr lang="it-IT" sz="1200" b="1" dirty="0">
                <a:latin typeface="Calibri"/>
                <a:cs typeface="Calibri"/>
              </a:rPr>
              <a:t>interconnessione/integrazione</a:t>
            </a:r>
            <a:r>
              <a:rPr lang="it-IT" sz="1200" dirty="0">
                <a:latin typeface="Calibri"/>
                <a:cs typeface="Calibri"/>
              </a:rPr>
              <a:t> dei beni al sistema fabbrica. L’interconnessione può essere valutata dall’ingegnere solo in seguito alla presenza fisica del bene in azienda che pertanto risulta fondamentale.</a:t>
            </a:r>
            <a:endParaRPr lang="it-IT" sz="1200" dirty="0">
              <a:latin typeface="Calibri"/>
              <a:cs typeface="Arial"/>
            </a:endParaRPr>
          </a:p>
        </p:txBody>
      </p:sp>
      <p:sp>
        <p:nvSpPr>
          <p:cNvPr id="7" name="Titolo 6">
            <a:extLst>
              <a:ext uri="{FF2B5EF4-FFF2-40B4-BE49-F238E27FC236}">
                <a16:creationId xmlns="" xmlns:a16="http://schemas.microsoft.com/office/drawing/2014/main" id="{9FB9CF1D-0DAE-423F-B1FF-EDB074B70F86}"/>
              </a:ext>
            </a:extLst>
          </p:cNvPr>
          <p:cNvSpPr txBox="1">
            <a:spLocks noGrp="1"/>
          </p:cNvSpPr>
          <p:nvPr>
            <p:ph type="title"/>
          </p:nvPr>
        </p:nvSpPr>
        <p:spPr>
          <a:xfrm>
            <a:off x="906014" y="282394"/>
            <a:ext cx="7035722" cy="437915"/>
          </a:xfrm>
        </p:spPr>
        <p:txBody>
          <a:bodyPr/>
          <a:lstStyle/>
          <a:p>
            <a:pPr lvl="0"/>
            <a:r>
              <a:rPr lang="it-IT" dirty="0">
                <a:latin typeface="Calibri" pitchFamily="34"/>
              </a:rPr>
              <a:t>Credito d’Imposta Beni Immateriali 4.0  </a:t>
            </a:r>
          </a:p>
        </p:txBody>
      </p:sp>
    </p:spTree>
    <p:extLst>
      <p:ext uri="{BB962C8B-B14F-4D97-AF65-F5344CB8AC3E}">
        <p14:creationId xmlns="" xmlns:p14="http://schemas.microsoft.com/office/powerpoint/2010/main" val="2187060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arrotondato 7">
            <a:extLst>
              <a:ext uri="{FF2B5EF4-FFF2-40B4-BE49-F238E27FC236}">
                <a16:creationId xmlns="" xmlns:a16="http://schemas.microsoft.com/office/drawing/2014/main" id="{85C38E4A-6741-45D6-922C-4D62A4C5ECA7}"/>
              </a:ext>
            </a:extLst>
          </p:cNvPr>
          <p:cNvSpPr/>
          <p:nvPr/>
        </p:nvSpPr>
        <p:spPr>
          <a:xfrm>
            <a:off x="378982" y="1001469"/>
            <a:ext cx="8310752" cy="5603715"/>
          </a:xfrm>
          <a:custGeom>
            <a:avLst/>
            <a:gdLst>
              <a:gd name="f0" fmla="val 10800000"/>
              <a:gd name="f1" fmla="val 5400000"/>
              <a:gd name="f2" fmla="val 16200000"/>
              <a:gd name="f3" fmla="val w"/>
              <a:gd name="f4" fmla="val h"/>
              <a:gd name="f5" fmla="val ss"/>
              <a:gd name="f6" fmla="val 0"/>
              <a:gd name="f7" fmla="*/ 5419351 1 1725033"/>
              <a:gd name="f8" fmla="val 45"/>
              <a:gd name="f9" fmla="val 1524"/>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3172" cap="flat">
            <a:solidFill>
              <a:srgbClr val="A80000"/>
            </a:solidFill>
            <a:custDash>
              <a:ds d="100000" sp="100000"/>
            </a:custDash>
            <a:miter/>
          </a:ln>
        </p:spPr>
        <p:txBody>
          <a:bodyPr vert="horz" wrap="square" lIns="82049" tIns="41029" rIns="82049" bIns="41029"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100" b="0" i="1" u="none" strike="noStrike" kern="1200" cap="none" spc="0" baseline="0">
              <a:solidFill>
                <a:srgbClr val="FFFFFF"/>
              </a:solidFill>
              <a:uFillTx/>
              <a:latin typeface="Arial"/>
            </a:endParaRPr>
          </a:p>
        </p:txBody>
      </p:sp>
      <p:sp>
        <p:nvSpPr>
          <p:cNvPr id="3" name="Rettangolo 1">
            <a:extLst>
              <a:ext uri="{FF2B5EF4-FFF2-40B4-BE49-F238E27FC236}">
                <a16:creationId xmlns="" xmlns:a16="http://schemas.microsoft.com/office/drawing/2014/main" id="{AF17F27C-9FA1-4423-84BC-DBF6AFBD2074}"/>
              </a:ext>
            </a:extLst>
          </p:cNvPr>
          <p:cNvSpPr/>
          <p:nvPr/>
        </p:nvSpPr>
        <p:spPr>
          <a:xfrm>
            <a:off x="416624" y="1001469"/>
            <a:ext cx="8273110" cy="5603714"/>
          </a:xfrm>
          <a:prstGeom prst="rect">
            <a:avLst/>
          </a:prstGeom>
          <a:noFill/>
          <a:ln cap="flat">
            <a:noFill/>
            <a:prstDash val="solid"/>
          </a:ln>
        </p:spPr>
        <p:txBody>
          <a:bodyPr vert="horz" wrap="square" lIns="91440" tIns="45720" rIns="91440" bIns="45720" anchor="t" anchorCtr="0" compatLnSpc="1">
            <a:spAutoFit/>
          </a:bodyPr>
          <a:lstStyle/>
          <a:p>
            <a:pPr marL="171450" lvl="1" indent="-171450" algn="just">
              <a:lnSpc>
                <a:spcPct val="150000"/>
              </a:lnSpc>
              <a:buClr>
                <a:srgbClr val="A80000"/>
              </a:buClr>
              <a:buSzPct val="100000"/>
              <a:buFont typeface="Wingdings" panose="05000000000000000000" pitchFamily="2" charset="2"/>
              <a:buChar char="q"/>
              <a:defRPr sz="1800" b="0" i="0" u="none" strike="noStrike" kern="0" cap="none" spc="0" baseline="0">
                <a:solidFill>
                  <a:srgbClr val="000000"/>
                </a:solidFill>
                <a:uFillTx/>
              </a:defRPr>
            </a:pPr>
            <a:r>
              <a:rPr lang="it-IT" sz="1200" b="1" kern="0" dirty="0">
                <a:solidFill>
                  <a:srgbClr val="A80000"/>
                </a:solidFill>
                <a:latin typeface="Calibri"/>
                <a:cs typeface="Calibri"/>
              </a:rPr>
              <a:t>Beneficiari:</a:t>
            </a:r>
            <a:r>
              <a:rPr lang="it-IT" sz="1200" kern="0" dirty="0">
                <a:solidFill>
                  <a:srgbClr val="A80000"/>
                </a:solidFill>
                <a:latin typeface="Calibri"/>
                <a:cs typeface="Calibri"/>
              </a:rPr>
              <a:t> </a:t>
            </a:r>
            <a:r>
              <a:rPr lang="it-IT" sz="1200" kern="0" dirty="0">
                <a:latin typeface="Calibri"/>
                <a:cs typeface="Calibri"/>
              </a:rPr>
              <a:t>tutte le imprese e gli esercenti arti e professioni;</a:t>
            </a:r>
          </a:p>
          <a:p>
            <a:pPr marL="171450" lvl="1" indent="-171450" algn="just">
              <a:lnSpc>
                <a:spcPct val="150000"/>
              </a:lnSpc>
              <a:buClr>
                <a:srgbClr val="A80000"/>
              </a:buClr>
              <a:buSzPct val="100000"/>
              <a:buFont typeface="Wingdings" panose="05000000000000000000" pitchFamily="2" charset="2"/>
              <a:buChar char="q"/>
              <a:defRPr sz="1800" b="0" i="0" u="none" strike="noStrike" kern="0" cap="none" spc="0" baseline="0">
                <a:solidFill>
                  <a:srgbClr val="000000"/>
                </a:solidFill>
                <a:uFillTx/>
              </a:defRPr>
            </a:pPr>
            <a:endParaRPr lang="it-IT" sz="300" kern="0" dirty="0">
              <a:latin typeface="Calibri"/>
              <a:cs typeface="Calibri"/>
            </a:endParaRPr>
          </a:p>
          <a:p>
            <a:pPr marL="171450" indent="-171450" algn="just">
              <a:lnSpc>
                <a:spcPct val="150000"/>
              </a:lnSpc>
              <a:buClr>
                <a:srgbClr val="A80000"/>
              </a:buClr>
              <a:buSzPct val="100000"/>
              <a:buFont typeface="Wingdings"/>
              <a:buChar char="q"/>
              <a:defRPr sz="1800" b="0" i="0" u="none" strike="noStrike" kern="0" cap="none" spc="0" baseline="0">
                <a:solidFill>
                  <a:srgbClr val="000000"/>
                </a:solidFill>
                <a:uFillTx/>
              </a:defRPr>
            </a:pPr>
            <a:r>
              <a:rPr lang="it-IT" sz="1200" b="1" kern="0" dirty="0">
                <a:solidFill>
                  <a:srgbClr val="A80000"/>
                </a:solidFill>
                <a:latin typeface="Calibri"/>
                <a:cs typeface="Calibri"/>
              </a:rPr>
              <a:t>Tipologia di investimenti: </a:t>
            </a:r>
            <a:r>
              <a:rPr lang="it-IT" sz="1200" kern="0" dirty="0">
                <a:latin typeface="Calibri"/>
                <a:cs typeface="Calibri"/>
              </a:rPr>
              <a:t>beni strumentali definiti «generici» diversi da quelli ricompresi nei predetti allegati A e B della legge di Bilancio 2017, quindi beni </a:t>
            </a:r>
            <a:r>
              <a:rPr lang="it-IT" sz="1200" b="1" kern="0" dirty="0">
                <a:latin typeface="Calibri"/>
                <a:cs typeface="Calibri"/>
              </a:rPr>
              <a:t>non</a:t>
            </a:r>
            <a:r>
              <a:rPr lang="it-IT" sz="1200" kern="0" dirty="0">
                <a:latin typeface="Calibri"/>
                <a:cs typeface="Calibri"/>
              </a:rPr>
              <a:t> 4.0. (hardware e software, ERP, sistemi gestionali, ecc.);</a:t>
            </a:r>
          </a:p>
          <a:p>
            <a:pPr marL="171450" indent="-171450" algn="just">
              <a:lnSpc>
                <a:spcPct val="150000"/>
              </a:lnSpc>
              <a:buClr>
                <a:srgbClr val="A80000"/>
              </a:buClr>
              <a:buSzPct val="100000"/>
              <a:buFont typeface="Wingdings"/>
              <a:buChar char="q"/>
              <a:defRPr sz="1800" b="0" i="0" u="none" strike="noStrike" kern="0" cap="none" spc="0" baseline="0">
                <a:solidFill>
                  <a:srgbClr val="000000"/>
                </a:solidFill>
                <a:uFillTx/>
              </a:defRPr>
            </a:pPr>
            <a:endParaRPr lang="it-IT" sz="300" kern="0" dirty="0">
              <a:latin typeface="Calibri"/>
              <a:cs typeface="Calibri"/>
            </a:endParaRPr>
          </a:p>
          <a:p>
            <a:pPr marL="171450" indent="-171450" algn="just">
              <a:lnSpc>
                <a:spcPct val="150000"/>
              </a:lnSpc>
              <a:buClr>
                <a:srgbClr val="A80000"/>
              </a:buClr>
              <a:buSzPct val="100000"/>
              <a:buFont typeface="Wingdings"/>
              <a:buChar char="q"/>
              <a:defRPr sz="1800" b="0" i="0" u="none" strike="noStrike" kern="0" cap="none" spc="0" baseline="0">
                <a:solidFill>
                  <a:srgbClr val="000000"/>
                </a:solidFill>
                <a:uFillTx/>
              </a:defRPr>
            </a:pPr>
            <a:r>
              <a:rPr lang="it-IT" sz="1200" b="1" kern="0" dirty="0">
                <a:solidFill>
                  <a:srgbClr val="A80000"/>
                </a:solidFill>
                <a:latin typeface="Calibri"/>
                <a:cs typeface="Calibri"/>
              </a:rPr>
              <a:t>Validità:</a:t>
            </a:r>
            <a:r>
              <a:rPr lang="it-IT" sz="1200" kern="0" dirty="0">
                <a:solidFill>
                  <a:srgbClr val="A80000"/>
                </a:solidFill>
                <a:latin typeface="Calibri"/>
                <a:cs typeface="Calibri"/>
              </a:rPr>
              <a:t> </a:t>
            </a:r>
            <a:r>
              <a:rPr lang="it-IT" sz="1200" kern="0" dirty="0">
                <a:latin typeface="Calibri"/>
                <a:cs typeface="Calibri"/>
              </a:rPr>
              <a:t>a decorrere dal 16 novembre 2020 e fino al 31 dicembre 2022; </a:t>
            </a:r>
          </a:p>
          <a:p>
            <a:pPr marL="171450" indent="-171450" algn="just">
              <a:lnSpc>
                <a:spcPct val="150000"/>
              </a:lnSpc>
              <a:buClr>
                <a:srgbClr val="A80000"/>
              </a:buClr>
              <a:buSzPct val="100000"/>
              <a:buFont typeface="Wingdings"/>
              <a:buChar char="q"/>
              <a:defRPr sz="1800" b="0" i="0" u="none" strike="noStrike" kern="0" cap="none" spc="0" baseline="0">
                <a:solidFill>
                  <a:srgbClr val="000000"/>
                </a:solidFill>
                <a:uFillTx/>
              </a:defRPr>
            </a:pPr>
            <a:endParaRPr lang="en-US" sz="300" kern="0" dirty="0">
              <a:latin typeface="Calibri"/>
              <a:cs typeface="Calibri"/>
            </a:endParaRPr>
          </a:p>
          <a:p>
            <a:pPr marL="171450" indent="-171450" algn="just">
              <a:lnSpc>
                <a:spcPct val="150000"/>
              </a:lnSpc>
              <a:buClr>
                <a:srgbClr val="A80000"/>
              </a:buClr>
              <a:buSzPct val="100000"/>
              <a:buFont typeface="Wingdings"/>
              <a:buChar char="q"/>
              <a:defRPr sz="1800" b="0" i="0" u="none" strike="noStrike" kern="0" cap="none" spc="0" baseline="0">
                <a:solidFill>
                  <a:srgbClr val="000000"/>
                </a:solidFill>
                <a:uFillTx/>
              </a:defRPr>
            </a:pPr>
            <a:r>
              <a:rPr lang="it-IT" sz="1200" b="1" kern="0" dirty="0">
                <a:solidFill>
                  <a:srgbClr val="A80000"/>
                </a:solidFill>
                <a:latin typeface="Calibri"/>
                <a:cs typeface="Calibri"/>
              </a:rPr>
              <a:t>Agevolazione: </a:t>
            </a:r>
            <a:endParaRPr lang="en-US" sz="1200" kern="0" dirty="0">
              <a:solidFill>
                <a:srgbClr val="A80000"/>
              </a:solidFill>
              <a:latin typeface="Calibri"/>
              <a:cs typeface="Calibri"/>
            </a:endParaRPr>
          </a:p>
          <a:p>
            <a:pPr marL="363538" lvl="1" indent="-171450" algn="just">
              <a:lnSpc>
                <a:spcPct val="150000"/>
              </a:lnSpc>
              <a:buClr>
                <a:srgbClr val="A80000"/>
              </a:buClr>
              <a:buSzPct val="120000"/>
              <a:buFont typeface="Wingdings" panose="05000000000000000000" pitchFamily="2" charset="2"/>
              <a:buChar char="§"/>
              <a:defRPr sz="1800" b="0" i="0" u="none" strike="noStrike" kern="0" cap="none" spc="0" baseline="0">
                <a:solidFill>
                  <a:srgbClr val="000000"/>
                </a:solidFill>
                <a:uFillTx/>
              </a:defRPr>
            </a:pPr>
            <a:r>
              <a:rPr lang="it-IT" sz="1200" u="sng" kern="0" dirty="0">
                <a:latin typeface="Calibri"/>
                <a:cs typeface="Calibri"/>
              </a:rPr>
              <a:t>dal 16 novembre 2020 e fino al 31 dicembre 2021 </a:t>
            </a:r>
            <a:r>
              <a:rPr lang="it-IT" sz="1200" kern="0" dirty="0">
                <a:latin typeface="Calibri"/>
                <a:cs typeface="Calibri"/>
              </a:rPr>
              <a:t>(con possibile estensione fino al 30 giugno 2022), il credito di imposta è riconosciuto nella misura del:</a:t>
            </a:r>
            <a:endParaRPr lang="en-US" sz="1200" kern="0" dirty="0">
              <a:latin typeface="Calibri"/>
              <a:cs typeface="Calibri"/>
            </a:endParaRPr>
          </a:p>
          <a:p>
            <a:pPr marL="623888" lvl="2" indent="-171450" algn="just">
              <a:lnSpc>
                <a:spcPct val="150000"/>
              </a:lnSpc>
              <a:buClr>
                <a:srgbClr val="A80000"/>
              </a:buClr>
              <a:buSzPct val="100000"/>
              <a:buFont typeface="Wingdings" panose="05000000000000000000" pitchFamily="2" charset="2"/>
              <a:buChar char="ü"/>
              <a:defRPr sz="1800" b="0" i="0" u="none" strike="noStrike" kern="0" cap="none" spc="0" baseline="0">
                <a:solidFill>
                  <a:srgbClr val="000000"/>
                </a:solidFill>
                <a:uFillTx/>
              </a:defRPr>
            </a:pPr>
            <a:r>
              <a:rPr lang="it-IT" sz="1200" kern="0" dirty="0">
                <a:latin typeface="Calibri"/>
                <a:cs typeface="Arial"/>
              </a:rPr>
              <a:t>10% del costo, nel limite massimo dei costi ammissibili pari a:</a:t>
            </a:r>
            <a:endParaRPr lang="en-US" sz="1200" kern="0" dirty="0">
              <a:latin typeface="Calibri"/>
              <a:cs typeface="Arial"/>
            </a:endParaRPr>
          </a:p>
          <a:p>
            <a:pPr marL="1085850" lvl="2" indent="-171450" algn="just">
              <a:lnSpc>
                <a:spcPct val="150000"/>
              </a:lnSpc>
              <a:buClr>
                <a:srgbClr val="A80000"/>
              </a:buClr>
              <a:buSzPct val="120000"/>
              <a:buFont typeface="Arial" panose="020B0604020202020204" pitchFamily="34" charset="0"/>
              <a:buChar char="•"/>
              <a:defRPr sz="1800" b="0" i="0" u="none" strike="noStrike" kern="0" cap="none" spc="0" baseline="0">
                <a:solidFill>
                  <a:srgbClr val="000000"/>
                </a:solidFill>
                <a:uFillTx/>
              </a:defRPr>
            </a:pPr>
            <a:r>
              <a:rPr lang="it-IT" sz="1200" kern="0" dirty="0">
                <a:latin typeface="Calibri" pitchFamily="34"/>
                <a:cs typeface="Calibri" pitchFamily="34"/>
              </a:rPr>
              <a:t>2 milioni di euro per i beni materiali;</a:t>
            </a:r>
            <a:endParaRPr lang="en-US" sz="1200" kern="0" dirty="0">
              <a:latin typeface="Calibri" pitchFamily="34"/>
              <a:cs typeface="Calibri" pitchFamily="34"/>
            </a:endParaRPr>
          </a:p>
          <a:p>
            <a:pPr marL="1085850" lvl="2" indent="-171450" algn="just">
              <a:lnSpc>
                <a:spcPct val="150000"/>
              </a:lnSpc>
              <a:buClr>
                <a:srgbClr val="A80000"/>
              </a:buClr>
              <a:buSzPct val="120000"/>
              <a:buFont typeface="Arial" panose="020B0604020202020204" pitchFamily="34" charset="0"/>
              <a:buChar char="•"/>
              <a:defRPr sz="1800" b="0" i="0" u="none" strike="noStrike" kern="0" cap="none" spc="0" baseline="0">
                <a:solidFill>
                  <a:srgbClr val="000000"/>
                </a:solidFill>
                <a:uFillTx/>
              </a:defRPr>
            </a:pPr>
            <a:r>
              <a:rPr lang="it-IT" sz="1200" kern="0" dirty="0">
                <a:latin typeface="Calibri" pitchFamily="34"/>
                <a:cs typeface="Calibri" pitchFamily="34"/>
              </a:rPr>
              <a:t>1 milione di euro per i beni immateriali. </a:t>
            </a:r>
            <a:endParaRPr lang="en-US" sz="1200" kern="0" dirty="0">
              <a:latin typeface="Calibri" pitchFamily="34"/>
              <a:cs typeface="Calibri" pitchFamily="34"/>
            </a:endParaRPr>
          </a:p>
          <a:p>
            <a:pPr marL="628650" lvl="1" indent="-171450" algn="just">
              <a:lnSpc>
                <a:spcPct val="150000"/>
              </a:lnSpc>
              <a:buClr>
                <a:srgbClr val="A80000"/>
              </a:buClr>
              <a:buSzPct val="100000"/>
              <a:buFont typeface="Wingdings" panose="05000000000000000000" pitchFamily="2" charset="2"/>
              <a:buChar char="ü"/>
              <a:defRPr sz="1800" b="0" i="0" u="none" strike="noStrike" kern="0" cap="none" spc="0" baseline="0">
                <a:solidFill>
                  <a:srgbClr val="000000"/>
                </a:solidFill>
                <a:uFillTx/>
              </a:defRPr>
            </a:pPr>
            <a:r>
              <a:rPr lang="it-IT" sz="1200" kern="0" dirty="0">
                <a:latin typeface="Calibri"/>
                <a:cs typeface="Arial"/>
              </a:rPr>
              <a:t>15% per gli investimenti in beni strumentali, sia materiali sia immateriali, destinati all’organizzazione di forme di lavoro agile, sempre nel limite massimo dei costi ammissibili pari a:</a:t>
            </a:r>
            <a:endParaRPr lang="en-US" sz="1200" kern="0" dirty="0">
              <a:latin typeface="Calibri"/>
              <a:cs typeface="Arial"/>
            </a:endParaRPr>
          </a:p>
          <a:p>
            <a:pPr marL="1085850" lvl="2" indent="-171450" algn="just">
              <a:lnSpc>
                <a:spcPct val="150000"/>
              </a:lnSpc>
              <a:buClr>
                <a:srgbClr val="A80000"/>
              </a:buClr>
              <a:buSzPct val="120000"/>
              <a:buFont typeface="Arial" panose="020B0604020202020204" pitchFamily="34" charset="0"/>
              <a:buChar char="•"/>
              <a:defRPr sz="1800" b="0" i="0" u="none" strike="noStrike" kern="0" cap="none" spc="0" baseline="0">
                <a:solidFill>
                  <a:srgbClr val="000000"/>
                </a:solidFill>
                <a:uFillTx/>
              </a:defRPr>
            </a:pPr>
            <a:r>
              <a:rPr lang="it-IT" sz="1200" kern="0" dirty="0">
                <a:latin typeface="Calibri" pitchFamily="34"/>
                <a:cs typeface="Calibri" pitchFamily="34"/>
              </a:rPr>
              <a:t>2 milioni di euro per i beni materiali; </a:t>
            </a:r>
            <a:endParaRPr lang="en-US" sz="1200" kern="0" dirty="0">
              <a:latin typeface="Calibri" pitchFamily="34"/>
              <a:cs typeface="Calibri" pitchFamily="34"/>
            </a:endParaRPr>
          </a:p>
          <a:p>
            <a:pPr marL="1085850" lvl="2" indent="-171450" algn="just">
              <a:lnSpc>
                <a:spcPct val="150000"/>
              </a:lnSpc>
              <a:buClr>
                <a:srgbClr val="A80000"/>
              </a:buClr>
              <a:buSzPct val="120000"/>
              <a:buFont typeface="Arial" panose="020B0604020202020204" pitchFamily="34" charset="0"/>
              <a:buChar char="•"/>
              <a:defRPr sz="1800" b="0" i="0" u="none" strike="noStrike" kern="0" cap="none" spc="0" baseline="0">
                <a:solidFill>
                  <a:srgbClr val="000000"/>
                </a:solidFill>
                <a:uFillTx/>
              </a:defRPr>
            </a:pPr>
            <a:r>
              <a:rPr lang="it-IT" sz="1200" kern="0" dirty="0">
                <a:latin typeface="Calibri" pitchFamily="34"/>
                <a:cs typeface="Calibri" pitchFamily="34"/>
              </a:rPr>
              <a:t>1 milione di euro per i beni immateriali.</a:t>
            </a:r>
            <a:endParaRPr lang="en-US" sz="1200" kern="0" dirty="0">
              <a:latin typeface="Calibri" pitchFamily="34"/>
              <a:cs typeface="Calibri" pitchFamily="34"/>
            </a:endParaRPr>
          </a:p>
          <a:p>
            <a:pPr marL="363538" indent="-188913" algn="just">
              <a:lnSpc>
                <a:spcPct val="150000"/>
              </a:lnSpc>
              <a:buClr>
                <a:srgbClr val="A80000"/>
              </a:buClr>
              <a:buSzPct val="120000"/>
              <a:buFont typeface="Wingdings" panose="05000000000000000000" pitchFamily="2" charset="2"/>
              <a:buChar char="§"/>
              <a:defRPr sz="1800" b="0" i="0" u="none" strike="noStrike" kern="0" cap="none" spc="0" baseline="0">
                <a:solidFill>
                  <a:srgbClr val="000000"/>
                </a:solidFill>
                <a:uFillTx/>
              </a:defRPr>
            </a:pPr>
            <a:r>
              <a:rPr lang="it-IT" sz="1200" u="sng" kern="0" dirty="0">
                <a:latin typeface="Calibri"/>
                <a:cs typeface="Calibri"/>
              </a:rPr>
              <a:t>Dal 1° gennaio 2022 e fino al 31 dicembre 2022 </a:t>
            </a:r>
            <a:r>
              <a:rPr lang="it-IT" sz="1200" kern="0" dirty="0">
                <a:latin typeface="Calibri"/>
                <a:cs typeface="Calibri"/>
              </a:rPr>
              <a:t>(con possibile estensione fino al 30 giugno 2023), il credito di imposta è riconosciuto nella misura del: </a:t>
            </a:r>
          </a:p>
          <a:p>
            <a:pPr marL="623888" lvl="1" indent="-174625" algn="just">
              <a:lnSpc>
                <a:spcPct val="150000"/>
              </a:lnSpc>
              <a:buClr>
                <a:srgbClr val="A80000"/>
              </a:buClr>
              <a:buFont typeface="Wingdings" panose="05000000000000000000" pitchFamily="2" charset="2"/>
              <a:buChar char="ü"/>
              <a:defRPr sz="1800" b="0" i="0" u="none" strike="noStrike" kern="0" cap="none" spc="0" baseline="0">
                <a:solidFill>
                  <a:srgbClr val="000000"/>
                </a:solidFill>
                <a:uFillTx/>
              </a:defRPr>
            </a:pPr>
            <a:r>
              <a:rPr lang="it-IT" sz="1200" kern="0" dirty="0">
                <a:latin typeface="Calibri"/>
                <a:cs typeface="Calibri"/>
              </a:rPr>
              <a:t>6% del costo, sempre nel limite massimo dei costi ammis</a:t>
            </a:r>
            <a:r>
              <a:rPr lang="it-IT" sz="1200" kern="0" dirty="0">
                <a:solidFill>
                  <a:srgbClr val="000000"/>
                </a:solidFill>
                <a:latin typeface="Calibri"/>
                <a:cs typeface="Calibri"/>
              </a:rPr>
              <a:t>sibili previsti fino al 31 dicembre 2021. </a:t>
            </a:r>
          </a:p>
          <a:p>
            <a:pPr marL="628650" lvl="1" indent="-171450" algn="just">
              <a:lnSpc>
                <a:spcPct val="150000"/>
              </a:lnSpc>
              <a:buFont typeface="Wingdings,Sans-Serif"/>
              <a:buChar char="Ø"/>
              <a:defRPr sz="1800" b="0" i="0" u="none" strike="noStrike" kern="0" cap="none" spc="0" baseline="0">
                <a:solidFill>
                  <a:srgbClr val="000000"/>
                </a:solidFill>
                <a:uFillTx/>
              </a:defRPr>
            </a:pPr>
            <a:endParaRPr lang="it-IT" sz="300" kern="0" dirty="0">
              <a:solidFill>
                <a:srgbClr val="000000"/>
              </a:solidFill>
              <a:latin typeface="Calibri"/>
              <a:cs typeface="Calibri"/>
            </a:endParaRPr>
          </a:p>
          <a:p>
            <a:pPr marL="171450" lvl="1" indent="-171450" algn="just">
              <a:lnSpc>
                <a:spcPct val="150000"/>
              </a:lnSpc>
              <a:buClr>
                <a:srgbClr val="A80000"/>
              </a:buClr>
              <a:buSzPct val="100000"/>
              <a:buFont typeface="Wingdings" panose="05000000000000000000" pitchFamily="2" charset="2"/>
              <a:buChar char="q"/>
              <a:defRPr sz="1800" b="0" i="0" u="none" strike="noStrike" kern="0" cap="none" spc="0" baseline="0">
                <a:solidFill>
                  <a:srgbClr val="000000"/>
                </a:solidFill>
                <a:uFillTx/>
              </a:defRPr>
            </a:pPr>
            <a:r>
              <a:rPr lang="it-IT" sz="1200" kern="0" dirty="0">
                <a:solidFill>
                  <a:srgbClr val="000000"/>
                </a:solidFill>
                <a:latin typeface="Calibri"/>
                <a:cs typeface="Calibri"/>
              </a:rPr>
              <a:t>Per i soggetti con volume di ricavi compresi o inferiori a €5 milioni il credito d’imposta può essere utilizzato in compensazione in un’unica quota annuale a decorrere dall’anno di entrata in funzione dei beni.</a:t>
            </a:r>
          </a:p>
        </p:txBody>
      </p:sp>
      <p:sp>
        <p:nvSpPr>
          <p:cNvPr id="5" name="Titolo 6">
            <a:extLst>
              <a:ext uri="{FF2B5EF4-FFF2-40B4-BE49-F238E27FC236}">
                <a16:creationId xmlns="" xmlns:a16="http://schemas.microsoft.com/office/drawing/2014/main" id="{EF4B918F-1EE1-4F0A-898E-71CCCD1E5ECF}"/>
              </a:ext>
            </a:extLst>
          </p:cNvPr>
          <p:cNvSpPr txBox="1">
            <a:spLocks/>
          </p:cNvSpPr>
          <p:nvPr/>
        </p:nvSpPr>
        <p:spPr>
          <a:xfrm>
            <a:off x="906014" y="282394"/>
            <a:ext cx="7035722" cy="437915"/>
          </a:xfrm>
          <a:prstGeom prst="rect">
            <a:avLst/>
          </a:prstGeom>
          <a:noFill/>
          <a:ln>
            <a:noFill/>
          </a:ln>
        </p:spPr>
        <p:txBody>
          <a:bodyPr vert="horz" wrap="square" lIns="91440" tIns="45720" rIns="91440" bIns="45720" anchor="ctr" anchorCtr="0" compatLnSpc="1">
            <a:noAutofit/>
          </a:bodyPr>
          <a:lstStyle>
            <a:lvl1pPr marL="0" marR="0" lvl="0" indent="0" algn="l" defTabSz="914400" rtl="0" eaLnBrk="1" fontAlgn="auto" latinLnBrk="0" hangingPunct="1">
              <a:lnSpc>
                <a:spcPct val="100000"/>
              </a:lnSpc>
              <a:spcBef>
                <a:spcPts val="0"/>
              </a:spcBef>
              <a:spcAft>
                <a:spcPts val="0"/>
              </a:spcAft>
              <a:buNone/>
              <a:tabLst/>
              <a:defRPr lang="it-IT" sz="2200" b="1" i="0" u="none" strike="noStrike" kern="1200" cap="none" spc="0" baseline="0">
                <a:solidFill>
                  <a:srgbClr val="A80000"/>
                </a:solidFill>
                <a:effectLst>
                  <a:outerShdw dist="38096" dir="2700000">
                    <a:srgbClr val="C0C0C0"/>
                  </a:outerShdw>
                </a:effectLst>
                <a:uFillTx/>
                <a:latin typeface="Arial"/>
                <a:ea typeface="+mj-ea"/>
                <a:cs typeface="Arial" pitchFamily="34"/>
              </a:defRPr>
            </a:lvl1pPr>
          </a:lstStyle>
          <a:p>
            <a:r>
              <a:rPr lang="it-IT" dirty="0">
                <a:latin typeface="Calibri" pitchFamily="34"/>
              </a:rPr>
              <a:t>Credito d’Imposta Beni Strumentali </a:t>
            </a:r>
            <a:r>
              <a:rPr lang="it-IT" dirty="0">
                <a:latin typeface="Calibri"/>
                <a:cs typeface="Calibri"/>
              </a:rPr>
              <a:t>"</a:t>
            </a:r>
            <a:r>
              <a:rPr lang="it-IT" dirty="0">
                <a:latin typeface="Calibri" pitchFamily="34"/>
              </a:rPr>
              <a:t>Generici</a:t>
            </a:r>
            <a:r>
              <a:rPr lang="it-IT" dirty="0">
                <a:latin typeface="Calibri"/>
                <a:cs typeface="Calibri"/>
              </a:rPr>
              <a:t>"</a:t>
            </a:r>
            <a:endParaRPr lang="it-IT" dirty="0">
              <a:latin typeface="Calibri" pitchFamily="34"/>
            </a:endParaRPr>
          </a:p>
        </p:txBody>
      </p:sp>
    </p:spTree>
    <p:extLst>
      <p:ext uri="{BB962C8B-B14F-4D97-AF65-F5344CB8AC3E}">
        <p14:creationId xmlns="" xmlns:p14="http://schemas.microsoft.com/office/powerpoint/2010/main" val="921351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549">
    <p:spTree>
      <p:nvGrpSpPr>
        <p:cNvPr id="1" name=""/>
        <p:cNvGrpSpPr/>
        <p:nvPr/>
      </p:nvGrpSpPr>
      <p:grpSpPr>
        <a:xfrm>
          <a:off x="0" y="0"/>
          <a:ext cx="0" cy="0"/>
          <a:chOff x="0" y="0"/>
          <a:chExt cx="0" cy="0"/>
        </a:xfrm>
      </p:grpSpPr>
      <p:sp>
        <p:nvSpPr>
          <p:cNvPr id="4" name="object 20">
            <a:extLst>
              <a:ext uri="{FF2B5EF4-FFF2-40B4-BE49-F238E27FC236}">
                <a16:creationId xmlns="" xmlns:a16="http://schemas.microsoft.com/office/drawing/2014/main" id="{A7C16A0F-B758-4016-BF2B-AD9802394B09}"/>
              </a:ext>
            </a:extLst>
          </p:cNvPr>
          <p:cNvSpPr txBox="1"/>
          <p:nvPr/>
        </p:nvSpPr>
        <p:spPr>
          <a:xfrm>
            <a:off x="416624" y="1058348"/>
            <a:ext cx="8273110" cy="4346960"/>
          </a:xfrm>
          <a:prstGeom prst="rect">
            <a:avLst/>
          </a:prstGeom>
          <a:noFill/>
          <a:ln cap="flat">
            <a:noFill/>
          </a:ln>
        </p:spPr>
        <p:txBody>
          <a:bodyPr vert="horz" wrap="square" lIns="71999" tIns="12701" rIns="71999" bIns="0" anchor="t" anchorCtr="0" compatLnSpc="1">
            <a:spAutoFit/>
          </a:bodyPr>
          <a:lstStyle/>
          <a:p>
            <a:pPr marL="171450" indent="-171450" algn="just">
              <a:lnSpc>
                <a:spcPct val="150000"/>
              </a:lnSpc>
              <a:buClr>
                <a:srgbClr val="A80000"/>
              </a:buClr>
              <a:buFont typeface="Wingdings"/>
              <a:buChar char="q"/>
              <a:defRPr sz="1800" b="0" i="0" u="none" strike="noStrike" kern="0" cap="none" spc="0" baseline="0">
                <a:solidFill>
                  <a:srgbClr val="000000"/>
                </a:solidFill>
                <a:uFillTx/>
              </a:defRPr>
            </a:pPr>
            <a:r>
              <a:rPr lang="it-IT" sz="1200" b="1" dirty="0">
                <a:solidFill>
                  <a:srgbClr val="A80000"/>
                </a:solidFill>
                <a:latin typeface="Calibri"/>
                <a:cs typeface="Calibri"/>
              </a:rPr>
              <a:t>Beneficiari:</a:t>
            </a:r>
            <a:r>
              <a:rPr lang="it-IT" sz="1200" dirty="0">
                <a:solidFill>
                  <a:srgbClr val="A80000"/>
                </a:solidFill>
                <a:latin typeface="Calibri"/>
                <a:cs typeface="Calibri"/>
              </a:rPr>
              <a:t> </a:t>
            </a:r>
            <a:r>
              <a:rPr lang="it-IT" sz="1200" dirty="0">
                <a:latin typeface="Calibri"/>
                <a:cs typeface="Calibri"/>
              </a:rPr>
              <a:t>tutte le imprese; </a:t>
            </a:r>
          </a:p>
          <a:p>
            <a:pPr marL="171450" indent="-171450" algn="just">
              <a:lnSpc>
                <a:spcPct val="150000"/>
              </a:lnSpc>
              <a:buClr>
                <a:srgbClr val="A80000"/>
              </a:buClr>
              <a:buFont typeface="Wingdings"/>
              <a:buChar char="q"/>
              <a:defRPr sz="1800" b="0" i="0" u="none" strike="noStrike" kern="0" cap="none" spc="0" baseline="0">
                <a:solidFill>
                  <a:srgbClr val="000000"/>
                </a:solidFill>
                <a:uFillTx/>
              </a:defRPr>
            </a:pPr>
            <a:endParaRPr lang="it-IT" sz="300" dirty="0">
              <a:ea typeface="+mn-lt"/>
              <a:cs typeface="+mn-lt"/>
            </a:endParaRPr>
          </a:p>
          <a:p>
            <a:pPr marL="171450" indent="-171450" algn="just">
              <a:lnSpc>
                <a:spcPct val="150000"/>
              </a:lnSpc>
              <a:buClr>
                <a:srgbClr val="A80000"/>
              </a:buClr>
              <a:buFont typeface="Wingdings"/>
              <a:buChar char="q"/>
              <a:defRPr sz="1800" b="0" i="0" u="none" strike="noStrike" kern="0" cap="none" spc="0" baseline="0">
                <a:solidFill>
                  <a:srgbClr val="000000"/>
                </a:solidFill>
                <a:uFillTx/>
              </a:defRPr>
            </a:pPr>
            <a:r>
              <a:rPr lang="it-IT" sz="1200" b="1" dirty="0">
                <a:solidFill>
                  <a:srgbClr val="A80000"/>
                </a:solidFill>
                <a:latin typeface="Calibri"/>
                <a:cs typeface="Calibri"/>
              </a:rPr>
              <a:t>Tipologia di investimenti:</a:t>
            </a:r>
            <a:r>
              <a:rPr lang="it-IT" sz="1200" dirty="0">
                <a:solidFill>
                  <a:srgbClr val="A80000"/>
                </a:solidFill>
                <a:latin typeface="Calibri"/>
                <a:cs typeface="Calibri"/>
              </a:rPr>
              <a:t> </a:t>
            </a:r>
            <a:r>
              <a:rPr lang="it-IT" sz="1200" dirty="0">
                <a:latin typeface="Calibri"/>
                <a:cs typeface="Calibri"/>
              </a:rPr>
              <a:t>spese di ricerca e sviluppo (spese del personale, consulenze, spese beni materiali mobili e software (max 30% delle spese del personale), contratti di ricerca, materiali e forniture); </a:t>
            </a:r>
          </a:p>
          <a:p>
            <a:pPr marL="171450" indent="-171450" algn="just">
              <a:lnSpc>
                <a:spcPct val="150000"/>
              </a:lnSpc>
              <a:buClr>
                <a:srgbClr val="A80000"/>
              </a:buClr>
              <a:buFont typeface="Wingdings"/>
              <a:buChar char="q"/>
              <a:defRPr sz="1800" b="0" i="0" u="none" strike="noStrike" kern="0" cap="none" spc="0" baseline="0">
                <a:solidFill>
                  <a:srgbClr val="000000"/>
                </a:solidFill>
                <a:uFillTx/>
              </a:defRPr>
            </a:pPr>
            <a:endParaRPr lang="it-IT" sz="300" dirty="0">
              <a:ea typeface="+mn-lt"/>
              <a:cs typeface="+mn-lt"/>
            </a:endParaRPr>
          </a:p>
          <a:p>
            <a:pPr marL="171450" indent="-171450" algn="just">
              <a:lnSpc>
                <a:spcPct val="150000"/>
              </a:lnSpc>
              <a:buClr>
                <a:srgbClr val="A80000"/>
              </a:buClr>
              <a:buFont typeface="Wingdings"/>
              <a:buChar char="q"/>
              <a:defRPr sz="1800" b="0" i="0" u="none" strike="noStrike" kern="0" cap="none" spc="0" baseline="0">
                <a:solidFill>
                  <a:srgbClr val="000000"/>
                </a:solidFill>
                <a:uFillTx/>
              </a:defRPr>
            </a:pPr>
            <a:r>
              <a:rPr lang="it-IT" sz="1200" b="1" dirty="0">
                <a:solidFill>
                  <a:srgbClr val="A80000"/>
                </a:solidFill>
                <a:latin typeface="Calibri"/>
                <a:cs typeface="Calibri"/>
              </a:rPr>
              <a:t>Validità:</a:t>
            </a:r>
            <a:r>
              <a:rPr lang="it-IT" sz="1200" dirty="0">
                <a:solidFill>
                  <a:srgbClr val="A80000"/>
                </a:solidFill>
                <a:latin typeface="Calibri"/>
                <a:cs typeface="Calibri"/>
              </a:rPr>
              <a:t> </a:t>
            </a:r>
            <a:r>
              <a:rPr lang="it-IT" sz="1200" dirty="0">
                <a:latin typeface="Calibri"/>
                <a:cs typeface="Calibri"/>
              </a:rPr>
              <a:t>dal 1° gennaio 2021 e fino al 31 dicembre 2022; </a:t>
            </a:r>
          </a:p>
          <a:p>
            <a:pPr marL="171450" indent="-171450" algn="just">
              <a:lnSpc>
                <a:spcPct val="150000"/>
              </a:lnSpc>
              <a:buClr>
                <a:srgbClr val="A80000"/>
              </a:buClr>
              <a:buFont typeface="Wingdings"/>
              <a:buChar char="q"/>
              <a:defRPr sz="1800" b="0" i="0" u="none" strike="noStrike" kern="0" cap="none" spc="0" baseline="0">
                <a:solidFill>
                  <a:srgbClr val="000000"/>
                </a:solidFill>
                <a:uFillTx/>
              </a:defRPr>
            </a:pPr>
            <a:endParaRPr lang="it-IT" sz="300" dirty="0">
              <a:ea typeface="+mn-lt"/>
              <a:cs typeface="+mn-lt"/>
            </a:endParaRPr>
          </a:p>
          <a:p>
            <a:pPr marL="171450" indent="-171450" algn="just">
              <a:lnSpc>
                <a:spcPct val="150000"/>
              </a:lnSpc>
              <a:buClr>
                <a:srgbClr val="A80000"/>
              </a:buClr>
              <a:buFont typeface="Wingdings"/>
              <a:buChar char="q"/>
              <a:defRPr sz="1800" b="0" i="0" u="none" strike="noStrike" kern="0" cap="none" spc="0" baseline="0">
                <a:solidFill>
                  <a:srgbClr val="000000"/>
                </a:solidFill>
                <a:uFillTx/>
              </a:defRPr>
            </a:pPr>
            <a:r>
              <a:rPr lang="it-IT" sz="1200" b="1" dirty="0">
                <a:solidFill>
                  <a:srgbClr val="A80000"/>
                </a:solidFill>
                <a:latin typeface="Calibri"/>
                <a:cs typeface="Calibri"/>
              </a:rPr>
              <a:t>Agevolazione: </a:t>
            </a:r>
            <a:r>
              <a:rPr lang="it-IT" sz="1200" b="0" i="0" u="none" strike="noStrike" cap="none" spc="0" dirty="0">
                <a:uFillTx/>
                <a:latin typeface="Calibri"/>
                <a:cs typeface="Arial"/>
              </a:rPr>
              <a:t>Diversificazione delle aliquote previste in base alla attività agevolabile:</a:t>
            </a:r>
            <a:endParaRPr lang="en-US" sz="1200" b="0" i="0" u="none" strike="noStrike" cap="none" spc="0" dirty="0">
              <a:uFillTx/>
              <a:latin typeface="Calibri" pitchFamily="34"/>
              <a:cs typeface="Calibri" panose="020F0502020204030204"/>
            </a:endParaRPr>
          </a:p>
          <a:p>
            <a:pPr marL="363538" marR="0" lvl="1" indent="-171450" algn="just" fontAlgn="auto">
              <a:lnSpc>
                <a:spcPct val="150000"/>
              </a:lnSpc>
              <a:spcBef>
                <a:spcPts val="0"/>
              </a:spcBef>
              <a:spcAft>
                <a:spcPts val="0"/>
              </a:spcAft>
              <a:buClr>
                <a:srgbClr val="A80000"/>
              </a:buClr>
              <a:buSzPct val="120000"/>
              <a:buFont typeface="Wingdings" panose="05000000000000000000" pitchFamily="2" charset="2"/>
              <a:buChar char="§"/>
              <a:tabLst/>
              <a:defRPr sz="1800" b="0" i="0" u="none" strike="noStrike" kern="0" cap="none" spc="0" baseline="0">
                <a:solidFill>
                  <a:srgbClr val="000000"/>
                </a:solidFill>
                <a:uFillTx/>
              </a:defRPr>
            </a:pPr>
            <a:r>
              <a:rPr lang="it-IT" sz="1200" b="1" kern="0" dirty="0">
                <a:solidFill>
                  <a:srgbClr val="000000"/>
                </a:solidFill>
                <a:latin typeface="Calibri"/>
                <a:cs typeface="Calibri"/>
              </a:rPr>
              <a:t>Ricerca e Sviluppo </a:t>
            </a:r>
            <a:r>
              <a:rPr lang="it-IT" sz="1200" kern="0" dirty="0">
                <a:solidFill>
                  <a:srgbClr val="000000"/>
                </a:solidFill>
                <a:latin typeface="Calibri"/>
                <a:cs typeface="Calibri"/>
              </a:rPr>
              <a:t>- credito d’imposta previsto nel 2021 viene innalzato al 20% del totale delle spese ammissibili (secondo il Manuale di Frascati) nel limite massimo di 4 milioni di euro per singolo beneficiario e per periodo di imposta.</a:t>
            </a:r>
          </a:p>
          <a:p>
            <a:pPr marL="363538" marR="0" lvl="1" indent="-171450" algn="just" fontAlgn="auto">
              <a:lnSpc>
                <a:spcPct val="150000"/>
              </a:lnSpc>
              <a:spcBef>
                <a:spcPts val="0"/>
              </a:spcBef>
              <a:spcAft>
                <a:spcPts val="0"/>
              </a:spcAft>
              <a:buClr>
                <a:srgbClr val="A80000"/>
              </a:buClr>
              <a:buSzPct val="120000"/>
              <a:buFont typeface="Wingdings" panose="05000000000000000000" pitchFamily="2" charset="2"/>
              <a:buChar char="§"/>
              <a:tabLst/>
              <a:defRPr sz="1800" b="0" i="0" u="none" strike="noStrike" kern="0" cap="none" spc="0" baseline="0">
                <a:solidFill>
                  <a:srgbClr val="000000"/>
                </a:solidFill>
                <a:uFillTx/>
              </a:defRPr>
            </a:pPr>
            <a:r>
              <a:rPr lang="it-IT" sz="1200" b="1" kern="0" dirty="0">
                <a:solidFill>
                  <a:srgbClr val="000000"/>
                </a:solidFill>
                <a:latin typeface="Calibri"/>
                <a:cs typeface="Calibri"/>
              </a:rPr>
              <a:t>Innovazione Tecnologica</a:t>
            </a:r>
            <a:r>
              <a:rPr lang="it-IT" sz="1200" kern="0" dirty="0">
                <a:solidFill>
                  <a:srgbClr val="000000"/>
                </a:solidFill>
                <a:latin typeface="Calibri"/>
                <a:cs typeface="Calibri"/>
              </a:rPr>
              <a:t> - credito d’imposta previsto nel 2021 viene innalzato al 10% del totale delle spese ammissibili (secondo il Manuale di Oslo) nel limite massimo di 2 milioni di euro per singolo beneficiario e per periodo di imposta.</a:t>
            </a:r>
          </a:p>
          <a:p>
            <a:pPr marL="363538" marR="0" lvl="1" indent="-171450" algn="just" fontAlgn="auto">
              <a:lnSpc>
                <a:spcPct val="150000"/>
              </a:lnSpc>
              <a:spcBef>
                <a:spcPts val="0"/>
              </a:spcBef>
              <a:spcAft>
                <a:spcPts val="0"/>
              </a:spcAft>
              <a:buClr>
                <a:srgbClr val="A80000"/>
              </a:buClr>
              <a:buSzPct val="120000"/>
              <a:buFont typeface="Wingdings" panose="05000000000000000000" pitchFamily="2" charset="2"/>
              <a:buChar char="§"/>
              <a:tabLst/>
              <a:defRPr sz="1800" b="0" i="0" u="none" strike="noStrike" kern="0" cap="none" spc="0" baseline="0">
                <a:solidFill>
                  <a:srgbClr val="000000"/>
                </a:solidFill>
                <a:uFillTx/>
              </a:defRPr>
            </a:pPr>
            <a:r>
              <a:rPr lang="it-IT" sz="1200" b="1" kern="0" dirty="0">
                <a:solidFill>
                  <a:srgbClr val="000000"/>
                </a:solidFill>
                <a:latin typeface="Calibri"/>
                <a:cs typeface="Calibri"/>
              </a:rPr>
              <a:t>Design e ideazione estetica </a:t>
            </a:r>
            <a:r>
              <a:rPr lang="it-IT" sz="1200" kern="0" dirty="0">
                <a:solidFill>
                  <a:srgbClr val="000000"/>
                </a:solidFill>
                <a:latin typeface="Calibri"/>
                <a:cs typeface="Calibri"/>
              </a:rPr>
              <a:t>- credito d’imposta previsto nel 2021 viene innalzato al 10% nel limite massimo di 2 milioni di euro per singolo beneficiario e per periodo di imposta.</a:t>
            </a:r>
          </a:p>
          <a:p>
            <a:pPr marL="363538" marR="0" lvl="1" indent="-171450" algn="just" fontAlgn="auto">
              <a:lnSpc>
                <a:spcPct val="150000"/>
              </a:lnSpc>
              <a:spcBef>
                <a:spcPts val="0"/>
              </a:spcBef>
              <a:spcAft>
                <a:spcPts val="0"/>
              </a:spcAft>
              <a:buClr>
                <a:srgbClr val="A80000"/>
              </a:buClr>
              <a:buSzPct val="120000"/>
              <a:buFont typeface="Wingdings" panose="05000000000000000000" pitchFamily="2" charset="2"/>
              <a:buChar char="§"/>
              <a:tabLst/>
              <a:defRPr sz="1800" b="0" i="0" u="none" strike="noStrike" kern="0" cap="none" spc="0" baseline="0">
                <a:solidFill>
                  <a:srgbClr val="000000"/>
                </a:solidFill>
                <a:uFillTx/>
              </a:defRPr>
            </a:pPr>
            <a:r>
              <a:rPr lang="it-IT" sz="1200" b="1" kern="0" dirty="0">
                <a:solidFill>
                  <a:srgbClr val="000000"/>
                </a:solidFill>
                <a:latin typeface="Calibri"/>
                <a:cs typeface="Calibri"/>
              </a:rPr>
              <a:t>Innovazione green e digitale </a:t>
            </a:r>
            <a:r>
              <a:rPr lang="it-IT" sz="1200" kern="0" dirty="0">
                <a:solidFill>
                  <a:srgbClr val="000000"/>
                </a:solidFill>
                <a:latin typeface="Calibri"/>
                <a:cs typeface="Calibri"/>
              </a:rPr>
              <a:t>- credito d’imposta previsto nel 2021 viene innalzato al 15% del totale delle spese ammissibili nel limite massimo di 2 milioni di euro per singolo beneficiario e per periodo di imposta.</a:t>
            </a:r>
          </a:p>
          <a:p>
            <a:pPr marL="363538" marR="0" lvl="1" indent="-171450" algn="just" fontAlgn="auto">
              <a:lnSpc>
                <a:spcPct val="150000"/>
              </a:lnSpc>
              <a:spcBef>
                <a:spcPts val="0"/>
              </a:spcBef>
              <a:spcAft>
                <a:spcPts val="0"/>
              </a:spcAft>
              <a:buClr>
                <a:srgbClr val="A80000"/>
              </a:buClr>
              <a:buSzPct val="120000"/>
              <a:buFont typeface="Wingdings" panose="05000000000000000000" pitchFamily="2" charset="2"/>
              <a:buChar char="§"/>
              <a:tabLst/>
              <a:defRPr sz="1800" b="0" i="0" u="none" strike="noStrike" kern="0" cap="none" spc="0" baseline="0">
                <a:solidFill>
                  <a:srgbClr val="000000"/>
                </a:solidFill>
                <a:uFillTx/>
              </a:defRPr>
            </a:pPr>
            <a:endParaRPr lang="it-IT" sz="1200" u="sng" kern="0" dirty="0">
              <a:solidFill>
                <a:srgbClr val="000000"/>
              </a:solidFill>
              <a:latin typeface="Calibri"/>
              <a:cs typeface="Calibri"/>
            </a:endParaRPr>
          </a:p>
          <a:p>
            <a:pPr marR="0" lvl="0" algn="just" defTabSz="914400" rtl="0" fontAlgn="auto" hangingPunct="1">
              <a:lnSpc>
                <a:spcPct val="150000"/>
              </a:lnSpc>
              <a:spcBef>
                <a:spcPts val="0"/>
              </a:spcBef>
              <a:spcAft>
                <a:spcPts val="0"/>
              </a:spcAft>
              <a:buClr>
                <a:srgbClr val="A80000"/>
              </a:buClr>
              <a:buSzPct val="100000"/>
              <a:tabLst/>
              <a:defRPr sz="1800" b="0" i="0" u="none" strike="noStrike" kern="0" cap="none" spc="0" baseline="0">
                <a:solidFill>
                  <a:srgbClr val="000000"/>
                </a:solidFill>
                <a:uFillTx/>
              </a:defRPr>
            </a:pPr>
            <a:endParaRPr lang="it-IT" sz="1200" b="0" i="0" u="none" strike="noStrike" cap="none" spc="0" dirty="0">
              <a:solidFill>
                <a:srgbClr val="000000"/>
              </a:solidFill>
              <a:uFillTx/>
              <a:latin typeface="Calibri" pitchFamily="34"/>
              <a:cs typeface="Arial"/>
            </a:endParaRPr>
          </a:p>
        </p:txBody>
      </p:sp>
      <p:sp>
        <p:nvSpPr>
          <p:cNvPr id="7" name="Rettangolo arrotondato 7">
            <a:extLst>
              <a:ext uri="{FF2B5EF4-FFF2-40B4-BE49-F238E27FC236}">
                <a16:creationId xmlns="" xmlns:a16="http://schemas.microsoft.com/office/drawing/2014/main" id="{3D31F2AD-43F9-41A3-ACCE-F23024985BF0}"/>
              </a:ext>
            </a:extLst>
          </p:cNvPr>
          <p:cNvSpPr/>
          <p:nvPr/>
        </p:nvSpPr>
        <p:spPr>
          <a:xfrm>
            <a:off x="378982" y="989472"/>
            <a:ext cx="8310752" cy="5541957"/>
          </a:xfrm>
          <a:custGeom>
            <a:avLst/>
            <a:gdLst>
              <a:gd name="f0" fmla="val 10800000"/>
              <a:gd name="f1" fmla="val 5400000"/>
              <a:gd name="f2" fmla="val 16200000"/>
              <a:gd name="f3" fmla="val w"/>
              <a:gd name="f4" fmla="val h"/>
              <a:gd name="f5" fmla="val ss"/>
              <a:gd name="f6" fmla="val 0"/>
              <a:gd name="f7" fmla="*/ 5419351 1 1725033"/>
              <a:gd name="f8" fmla="val 45"/>
              <a:gd name="f9" fmla="val 1524"/>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3172" cap="flat">
            <a:solidFill>
              <a:srgbClr val="A80000"/>
            </a:solidFill>
            <a:custDash>
              <a:ds d="100000" sp="100000"/>
            </a:custDash>
            <a:miter/>
          </a:ln>
        </p:spPr>
        <p:txBody>
          <a:bodyPr vert="horz" wrap="square" lIns="82049" tIns="41029" rIns="82049" bIns="41029"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100" b="0" i="1" u="none" strike="noStrike" kern="1200" cap="none" spc="0" baseline="0">
              <a:solidFill>
                <a:srgbClr val="FFFFFF"/>
              </a:solidFill>
              <a:uFillTx/>
              <a:latin typeface="Arial"/>
            </a:endParaRPr>
          </a:p>
        </p:txBody>
      </p:sp>
      <p:sp>
        <p:nvSpPr>
          <p:cNvPr id="8" name="Titolo 6">
            <a:extLst>
              <a:ext uri="{FF2B5EF4-FFF2-40B4-BE49-F238E27FC236}">
                <a16:creationId xmlns="" xmlns:a16="http://schemas.microsoft.com/office/drawing/2014/main" id="{A57AEE72-08E8-44D6-862F-A293DFCB91D7}"/>
              </a:ext>
            </a:extLst>
          </p:cNvPr>
          <p:cNvSpPr txBox="1">
            <a:spLocks/>
          </p:cNvSpPr>
          <p:nvPr/>
        </p:nvSpPr>
        <p:spPr>
          <a:xfrm>
            <a:off x="906014" y="282394"/>
            <a:ext cx="7035722" cy="437915"/>
          </a:xfrm>
          <a:prstGeom prst="rect">
            <a:avLst/>
          </a:prstGeom>
          <a:noFill/>
          <a:ln>
            <a:noFill/>
          </a:ln>
        </p:spPr>
        <p:txBody>
          <a:bodyPr vert="horz" wrap="square" lIns="91440" tIns="45720" rIns="91440" bIns="45720" anchor="ctr" anchorCtr="0" compatLnSpc="1">
            <a:noAutofit/>
          </a:bodyPr>
          <a:lstStyle>
            <a:lvl1pPr marL="0" marR="0" lvl="0" indent="0" algn="l" defTabSz="914400" rtl="0" eaLnBrk="1" fontAlgn="auto" latinLnBrk="0" hangingPunct="1">
              <a:lnSpc>
                <a:spcPct val="100000"/>
              </a:lnSpc>
              <a:spcBef>
                <a:spcPts val="0"/>
              </a:spcBef>
              <a:spcAft>
                <a:spcPts val="0"/>
              </a:spcAft>
              <a:buNone/>
              <a:tabLst/>
              <a:defRPr lang="it-IT" sz="2200" b="1" i="0" u="none" strike="noStrike" kern="1200" cap="none" spc="0" baseline="0">
                <a:solidFill>
                  <a:srgbClr val="A80000"/>
                </a:solidFill>
                <a:effectLst>
                  <a:outerShdw dist="38096" dir="2700000">
                    <a:srgbClr val="C0C0C0"/>
                  </a:outerShdw>
                </a:effectLst>
                <a:uFillTx/>
                <a:latin typeface="Arial"/>
                <a:ea typeface="+mj-ea"/>
                <a:cs typeface="Arial" pitchFamily="34"/>
              </a:defRPr>
            </a:lvl1pPr>
          </a:lstStyle>
          <a:p>
            <a:r>
              <a:rPr lang="it-IT" dirty="0">
                <a:latin typeface="Calibri" pitchFamily="34"/>
              </a:rPr>
              <a:t>Credito d’Imposta R&amp;S, Innovazione, Design e Green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arrotondato 7">
            <a:extLst>
              <a:ext uri="{FF2B5EF4-FFF2-40B4-BE49-F238E27FC236}">
                <a16:creationId xmlns="" xmlns:a16="http://schemas.microsoft.com/office/drawing/2014/main" id="{F64B3EDB-4663-4284-922C-71DD7D69531D}"/>
              </a:ext>
            </a:extLst>
          </p:cNvPr>
          <p:cNvSpPr/>
          <p:nvPr/>
        </p:nvSpPr>
        <p:spPr>
          <a:xfrm>
            <a:off x="378982" y="851242"/>
            <a:ext cx="8310752" cy="5683946"/>
          </a:xfrm>
          <a:custGeom>
            <a:avLst/>
            <a:gdLst>
              <a:gd name="f0" fmla="val 10800000"/>
              <a:gd name="f1" fmla="val 5400000"/>
              <a:gd name="f2" fmla="val 16200000"/>
              <a:gd name="f3" fmla="val w"/>
              <a:gd name="f4" fmla="val h"/>
              <a:gd name="f5" fmla="val ss"/>
              <a:gd name="f6" fmla="val 0"/>
              <a:gd name="f7" fmla="*/ 5419351 1 1725033"/>
              <a:gd name="f8" fmla="val 45"/>
              <a:gd name="f9" fmla="val 1524"/>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3172" cap="flat">
            <a:solidFill>
              <a:srgbClr val="A80000"/>
            </a:solidFill>
            <a:custDash>
              <a:ds d="100000" sp="100000"/>
            </a:custDash>
            <a:miter/>
          </a:ln>
        </p:spPr>
        <p:txBody>
          <a:bodyPr vert="horz" wrap="square" lIns="82049" tIns="41029" rIns="82049" bIns="41029"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100" b="0" i="1" u="none" strike="noStrike" kern="1200" cap="none" spc="0" baseline="0">
              <a:solidFill>
                <a:srgbClr val="FFFFFF"/>
              </a:solidFill>
              <a:uFillTx/>
              <a:latin typeface="Arial"/>
            </a:endParaRPr>
          </a:p>
        </p:txBody>
      </p:sp>
      <p:sp>
        <p:nvSpPr>
          <p:cNvPr id="4" name="object 20">
            <a:extLst>
              <a:ext uri="{FF2B5EF4-FFF2-40B4-BE49-F238E27FC236}">
                <a16:creationId xmlns="" xmlns:a16="http://schemas.microsoft.com/office/drawing/2014/main" id="{A7C16A0F-B758-4016-BF2B-AD9802394B09}"/>
              </a:ext>
            </a:extLst>
          </p:cNvPr>
          <p:cNvSpPr txBox="1"/>
          <p:nvPr/>
        </p:nvSpPr>
        <p:spPr>
          <a:xfrm>
            <a:off x="378982" y="971264"/>
            <a:ext cx="8310752" cy="4900958"/>
          </a:xfrm>
          <a:prstGeom prst="rect">
            <a:avLst/>
          </a:prstGeom>
          <a:noFill/>
          <a:ln cap="flat">
            <a:noFill/>
          </a:ln>
        </p:spPr>
        <p:txBody>
          <a:bodyPr vert="horz" wrap="square" lIns="71999" tIns="12701" rIns="71999" bIns="0" anchor="t" anchorCtr="0" compatLnSpc="1">
            <a:spAutoFit/>
          </a:bodyPr>
          <a:lstStyle/>
          <a:p>
            <a:pPr marL="171450" indent="-171450" algn="just">
              <a:lnSpc>
                <a:spcPct val="150000"/>
              </a:lnSpc>
              <a:buClr>
                <a:srgbClr val="A80000"/>
              </a:buClr>
              <a:buFont typeface="Wingdings"/>
              <a:buChar char="q"/>
              <a:defRPr sz="1800" b="0" i="0" u="none" strike="noStrike" kern="0" cap="none" spc="0" baseline="0">
                <a:solidFill>
                  <a:srgbClr val="000000"/>
                </a:solidFill>
                <a:uFillTx/>
              </a:defRPr>
            </a:pPr>
            <a:r>
              <a:rPr lang="it-IT" sz="1200" b="1" dirty="0">
                <a:solidFill>
                  <a:srgbClr val="A80000"/>
                </a:solidFill>
                <a:latin typeface="Calibri"/>
                <a:cs typeface="Calibri"/>
              </a:rPr>
              <a:t>Beneficiari:</a:t>
            </a:r>
            <a:r>
              <a:rPr lang="it-IT" sz="1200" dirty="0">
                <a:solidFill>
                  <a:srgbClr val="000000"/>
                </a:solidFill>
                <a:latin typeface="Calibri"/>
                <a:cs typeface="Calibri"/>
              </a:rPr>
              <a:t> tutte le imprese; </a:t>
            </a:r>
          </a:p>
          <a:p>
            <a:pPr marL="171450" indent="-171450" algn="just">
              <a:lnSpc>
                <a:spcPct val="150000"/>
              </a:lnSpc>
              <a:buClr>
                <a:srgbClr val="A80000"/>
              </a:buClr>
              <a:buFont typeface="Wingdings"/>
              <a:buChar char="q"/>
              <a:defRPr sz="1800" b="0" i="0" u="none" strike="noStrike" kern="0" cap="none" spc="0" baseline="0">
                <a:solidFill>
                  <a:srgbClr val="000000"/>
                </a:solidFill>
                <a:uFillTx/>
              </a:defRPr>
            </a:pPr>
            <a:endParaRPr lang="en-US" sz="300" dirty="0">
              <a:solidFill>
                <a:srgbClr val="000000"/>
              </a:solidFill>
              <a:latin typeface="Calibri"/>
              <a:cs typeface="Calibri"/>
            </a:endParaRPr>
          </a:p>
          <a:p>
            <a:pPr marL="171450" indent="-171450" algn="just">
              <a:lnSpc>
                <a:spcPct val="150000"/>
              </a:lnSpc>
              <a:buClr>
                <a:srgbClr val="A80000"/>
              </a:buClr>
              <a:buFont typeface="Wingdings"/>
              <a:buChar char="q"/>
              <a:defRPr sz="1800" b="0" i="0" u="none" strike="noStrike" kern="0" cap="none" spc="0" baseline="0">
                <a:solidFill>
                  <a:srgbClr val="000000"/>
                </a:solidFill>
                <a:uFillTx/>
              </a:defRPr>
            </a:pPr>
            <a:r>
              <a:rPr lang="it-IT" sz="1200" b="1" dirty="0">
                <a:solidFill>
                  <a:srgbClr val="A80000"/>
                </a:solidFill>
                <a:latin typeface="Calibri"/>
                <a:cs typeface="Calibri"/>
              </a:rPr>
              <a:t>Tipologia di investimenti:</a:t>
            </a:r>
            <a:r>
              <a:rPr lang="it-IT" sz="1200" dirty="0">
                <a:solidFill>
                  <a:srgbClr val="000000"/>
                </a:solidFill>
                <a:latin typeface="Calibri"/>
                <a:cs typeface="Calibri"/>
              </a:rPr>
              <a:t> </a:t>
            </a:r>
            <a:endParaRPr lang="en-US" sz="1200" kern="0" dirty="0">
              <a:solidFill>
                <a:srgbClr val="000000"/>
              </a:solidFill>
              <a:latin typeface="Calibri"/>
              <a:cs typeface="Calibri"/>
            </a:endParaRPr>
          </a:p>
          <a:p>
            <a:pPr marL="363538" lvl="1" indent="-171450" algn="just">
              <a:lnSpc>
                <a:spcPct val="150000"/>
              </a:lnSpc>
              <a:buClr>
                <a:srgbClr val="A80000"/>
              </a:buClr>
              <a:buSzPct val="120000"/>
              <a:buFont typeface="Wingdings" panose="05000000000000000000" pitchFamily="2" charset="2"/>
              <a:buChar char="§"/>
              <a:defRPr sz="1800" b="0" i="0" u="none" strike="noStrike" kern="0" cap="none" spc="0" baseline="0">
                <a:solidFill>
                  <a:srgbClr val="000000"/>
                </a:solidFill>
                <a:uFillTx/>
              </a:defRPr>
            </a:pPr>
            <a:r>
              <a:rPr lang="it-IT" sz="1200" kern="0" dirty="0">
                <a:solidFill>
                  <a:srgbClr val="000000"/>
                </a:solidFill>
                <a:latin typeface="Calibri"/>
                <a:cs typeface="Calibri"/>
              </a:rPr>
              <a:t>le spese di personale relative ai formatori per le ore di partecipazione alla formazione;</a:t>
            </a:r>
            <a:endParaRPr lang="en-US" sz="1200" kern="0" dirty="0">
              <a:solidFill>
                <a:srgbClr val="000000"/>
              </a:solidFill>
              <a:latin typeface="Calibri"/>
              <a:cs typeface="Calibri"/>
            </a:endParaRPr>
          </a:p>
          <a:p>
            <a:pPr marL="363538" lvl="1" indent="-171450" algn="just">
              <a:lnSpc>
                <a:spcPct val="150000"/>
              </a:lnSpc>
              <a:buClr>
                <a:srgbClr val="A80000"/>
              </a:buClr>
              <a:buSzPct val="120000"/>
              <a:buFont typeface="Wingdings" panose="05000000000000000000" pitchFamily="2" charset="2"/>
              <a:buChar char="§"/>
              <a:defRPr sz="1800" b="0" i="0" u="none" strike="noStrike" kern="0" cap="none" spc="0" baseline="0">
                <a:solidFill>
                  <a:srgbClr val="000000"/>
                </a:solidFill>
                <a:uFillTx/>
              </a:defRPr>
            </a:pPr>
            <a:r>
              <a:rPr lang="it-IT" sz="1200" kern="0" dirty="0">
                <a:solidFill>
                  <a:srgbClr val="000000"/>
                </a:solidFill>
                <a:latin typeface="Calibri"/>
                <a:cs typeface="Calibri"/>
              </a:rPr>
              <a:t>i costi di esercizio relativi a formatori e partecipanti alla formazione direttamente connessi al progetto di formazione, quali le spese di viaggio, i materiali e le forniture con attinenza diretta al progetto, l’ammortamento degli strumenti e delle attrezzature per la quota da riferire al loro uso esclusivo per il progetto di formazione. Sono escluse le spese di alloggio, ad eccezione delle spese di alloggio minime necessarie per i partecipanti che sono lavoratori con disabilità;</a:t>
            </a:r>
            <a:endParaRPr lang="en-US" sz="1200" kern="0" dirty="0">
              <a:solidFill>
                <a:srgbClr val="000000"/>
              </a:solidFill>
              <a:latin typeface="Calibri"/>
              <a:cs typeface="Calibri"/>
            </a:endParaRPr>
          </a:p>
          <a:p>
            <a:pPr marL="363538" lvl="1" indent="-171450" algn="just">
              <a:lnSpc>
                <a:spcPct val="150000"/>
              </a:lnSpc>
              <a:buClr>
                <a:srgbClr val="A80000"/>
              </a:buClr>
              <a:buSzPct val="120000"/>
              <a:buFont typeface="Wingdings" panose="05000000000000000000" pitchFamily="2" charset="2"/>
              <a:buChar char="§"/>
              <a:defRPr sz="1800" b="0" i="0" u="none" strike="noStrike" kern="0" cap="none" spc="0" baseline="0">
                <a:solidFill>
                  <a:srgbClr val="000000"/>
                </a:solidFill>
                <a:uFillTx/>
              </a:defRPr>
            </a:pPr>
            <a:r>
              <a:rPr lang="it-IT" sz="1200" kern="0" dirty="0">
                <a:solidFill>
                  <a:srgbClr val="000000"/>
                </a:solidFill>
                <a:latin typeface="Calibri"/>
                <a:cs typeface="Calibri"/>
              </a:rPr>
              <a:t>i costi dei servizi di consulenza connessi al progetto di formazione;</a:t>
            </a:r>
            <a:endParaRPr lang="en-US" sz="1200" kern="0" dirty="0">
              <a:solidFill>
                <a:srgbClr val="000000"/>
              </a:solidFill>
              <a:latin typeface="Calibri"/>
              <a:cs typeface="Calibri"/>
            </a:endParaRPr>
          </a:p>
          <a:p>
            <a:pPr marL="363538" lvl="1" indent="-171450" algn="just">
              <a:lnSpc>
                <a:spcPct val="150000"/>
              </a:lnSpc>
              <a:buClr>
                <a:srgbClr val="A80000"/>
              </a:buClr>
              <a:buSzPct val="120000"/>
              <a:buFont typeface="Wingdings" panose="05000000000000000000" pitchFamily="2" charset="2"/>
              <a:buChar char="§"/>
              <a:defRPr sz="1800" b="0" i="0" u="none" strike="noStrike" kern="0" cap="none" spc="0" baseline="0">
                <a:solidFill>
                  <a:srgbClr val="000000"/>
                </a:solidFill>
                <a:uFillTx/>
              </a:defRPr>
            </a:pPr>
            <a:r>
              <a:rPr lang="it-IT" sz="1200" kern="0" dirty="0">
                <a:solidFill>
                  <a:srgbClr val="000000"/>
                </a:solidFill>
                <a:latin typeface="Calibri"/>
                <a:cs typeface="Calibri"/>
              </a:rPr>
              <a:t>le spese di personale relative ai partecipanti alla formazione e le spese generali indirette (spese amministrative, locazione, spese generali) per le ore durante le quali i partecipanti hanno seguito la formazione.</a:t>
            </a:r>
          </a:p>
          <a:p>
            <a:pPr marL="623888" lvl="1" algn="just">
              <a:lnSpc>
                <a:spcPct val="150000"/>
              </a:lnSpc>
              <a:buClr>
                <a:srgbClr val="A80000"/>
              </a:buClr>
              <a:buSzPct val="120000"/>
              <a:buFont typeface="Arial" panose="020B0604020202020204" pitchFamily="34" charset="0"/>
              <a:buChar char="•"/>
              <a:defRPr sz="1800" b="0" i="0" u="none" strike="noStrike" kern="0" cap="none" spc="0" baseline="0">
                <a:solidFill>
                  <a:srgbClr val="000000"/>
                </a:solidFill>
                <a:uFillTx/>
              </a:defRPr>
            </a:pPr>
            <a:endParaRPr lang="en-US" sz="300" kern="0" dirty="0">
              <a:solidFill>
                <a:srgbClr val="000000"/>
              </a:solidFill>
              <a:latin typeface="Calibri"/>
              <a:cs typeface="Calibri"/>
            </a:endParaRPr>
          </a:p>
          <a:p>
            <a:pPr marL="171450" indent="-171450" algn="just">
              <a:lnSpc>
                <a:spcPct val="150000"/>
              </a:lnSpc>
              <a:buClr>
                <a:srgbClr val="A80000"/>
              </a:buClr>
              <a:buSzPct val="100000"/>
              <a:buFont typeface="Wingdings"/>
              <a:buChar char="q"/>
              <a:defRPr sz="1800" b="0" i="0" u="none" strike="noStrike" kern="0" cap="none" spc="0" baseline="0">
                <a:solidFill>
                  <a:srgbClr val="000000"/>
                </a:solidFill>
                <a:uFillTx/>
              </a:defRPr>
            </a:pPr>
            <a:r>
              <a:rPr lang="it-IT" sz="1200" b="1" kern="0" dirty="0">
                <a:solidFill>
                  <a:srgbClr val="A80000"/>
                </a:solidFill>
                <a:latin typeface="Calibri"/>
                <a:cs typeface="Calibri"/>
              </a:rPr>
              <a:t>Validità</a:t>
            </a:r>
            <a:r>
              <a:rPr lang="it-IT" sz="1200" kern="0" dirty="0">
                <a:solidFill>
                  <a:srgbClr val="000000"/>
                </a:solidFill>
                <a:latin typeface="Calibri"/>
                <a:cs typeface="Calibri"/>
              </a:rPr>
              <a:t>: dal 1° gennaio 2021 e fino al 31 dicembre 2022; </a:t>
            </a:r>
          </a:p>
          <a:p>
            <a:pPr marL="171450" indent="-171450" algn="just">
              <a:lnSpc>
                <a:spcPct val="150000"/>
              </a:lnSpc>
              <a:buClr>
                <a:srgbClr val="A80000"/>
              </a:buClr>
              <a:buSzPct val="100000"/>
              <a:buFont typeface="Wingdings"/>
              <a:buChar char="q"/>
              <a:defRPr sz="1800" b="0" i="0" u="none" strike="noStrike" kern="0" cap="none" spc="0" baseline="0">
                <a:solidFill>
                  <a:srgbClr val="000000"/>
                </a:solidFill>
                <a:uFillTx/>
              </a:defRPr>
            </a:pPr>
            <a:endParaRPr lang="en-US" sz="300" kern="0" dirty="0">
              <a:solidFill>
                <a:srgbClr val="000000"/>
              </a:solidFill>
              <a:latin typeface="Calibri"/>
              <a:cs typeface="Calibri"/>
            </a:endParaRPr>
          </a:p>
          <a:p>
            <a:pPr marL="171450" indent="-171450" algn="just">
              <a:lnSpc>
                <a:spcPct val="150000"/>
              </a:lnSpc>
              <a:buClr>
                <a:srgbClr val="A80000"/>
              </a:buClr>
              <a:buFont typeface="Wingdings"/>
              <a:buChar char="q"/>
              <a:defRPr sz="1800" b="0" i="0" u="none" strike="noStrike" kern="0" cap="none" spc="0" baseline="0">
                <a:solidFill>
                  <a:srgbClr val="000000"/>
                </a:solidFill>
                <a:uFillTx/>
              </a:defRPr>
            </a:pPr>
            <a:r>
              <a:rPr lang="it-IT" sz="1200" b="1" dirty="0">
                <a:solidFill>
                  <a:srgbClr val="A80000"/>
                </a:solidFill>
                <a:latin typeface="Calibri"/>
                <a:cs typeface="Calibri"/>
              </a:rPr>
              <a:t>Agevolazione: </a:t>
            </a:r>
            <a:endParaRPr lang="en-US" sz="1200" dirty="0">
              <a:solidFill>
                <a:srgbClr val="000000"/>
              </a:solidFill>
              <a:latin typeface="Calibri"/>
              <a:cs typeface="Calibri"/>
            </a:endParaRPr>
          </a:p>
          <a:p>
            <a:pPr marL="363538" lvl="1" indent="-171450" algn="just">
              <a:lnSpc>
                <a:spcPct val="150000"/>
              </a:lnSpc>
              <a:buClr>
                <a:srgbClr val="A80000"/>
              </a:buClr>
              <a:buSzPct val="120000"/>
              <a:buFont typeface="Wingdings" panose="05000000000000000000" pitchFamily="2" charset="2"/>
              <a:buChar char="§"/>
              <a:defRPr sz="1800" b="0" i="0" u="none" strike="noStrike" kern="0" cap="none" spc="0" baseline="0">
                <a:solidFill>
                  <a:srgbClr val="000000"/>
                </a:solidFill>
                <a:uFillTx/>
              </a:defRPr>
            </a:pPr>
            <a:r>
              <a:rPr lang="it-IT" sz="1200" kern="0" dirty="0">
                <a:solidFill>
                  <a:srgbClr val="000000"/>
                </a:solidFill>
                <a:latin typeface="Calibri"/>
                <a:cs typeface="Calibri"/>
              </a:rPr>
              <a:t>50% delle spese ammissibili nel limite massimo annuale di €300.000 per le piccole imprese;</a:t>
            </a:r>
            <a:endParaRPr lang="en-US" sz="1200" kern="0" dirty="0">
              <a:solidFill>
                <a:srgbClr val="000000"/>
              </a:solidFill>
              <a:latin typeface="Calibri"/>
              <a:cs typeface="Calibri"/>
            </a:endParaRPr>
          </a:p>
          <a:p>
            <a:pPr marL="363538" lvl="1" indent="-171450" algn="just">
              <a:lnSpc>
                <a:spcPct val="150000"/>
              </a:lnSpc>
              <a:buClr>
                <a:srgbClr val="A80000"/>
              </a:buClr>
              <a:buSzPct val="120000"/>
              <a:buFont typeface="Wingdings" panose="05000000000000000000" pitchFamily="2" charset="2"/>
              <a:buChar char="§"/>
              <a:defRPr sz="1800" b="0" i="0" u="none" strike="noStrike" kern="0" cap="none" spc="0" baseline="0">
                <a:solidFill>
                  <a:srgbClr val="000000"/>
                </a:solidFill>
                <a:uFillTx/>
              </a:defRPr>
            </a:pPr>
            <a:r>
              <a:rPr lang="it-IT" sz="1200" kern="0" dirty="0">
                <a:solidFill>
                  <a:srgbClr val="000000"/>
                </a:solidFill>
                <a:latin typeface="Calibri"/>
                <a:cs typeface="Calibri"/>
              </a:rPr>
              <a:t>40% delle spese ammissibili nel limite massimo annuale di €250.000 per le medie imprese;</a:t>
            </a:r>
            <a:endParaRPr lang="en-US" sz="1200" kern="0" dirty="0">
              <a:solidFill>
                <a:srgbClr val="000000"/>
              </a:solidFill>
              <a:latin typeface="Calibri"/>
              <a:cs typeface="Calibri"/>
            </a:endParaRPr>
          </a:p>
          <a:p>
            <a:pPr marL="363538" lvl="1" indent="-171450" algn="just">
              <a:lnSpc>
                <a:spcPct val="150000"/>
              </a:lnSpc>
              <a:buClr>
                <a:srgbClr val="A80000"/>
              </a:buClr>
              <a:buSzPct val="120000"/>
              <a:buFont typeface="Wingdings" panose="05000000000000000000" pitchFamily="2" charset="2"/>
              <a:buChar char="§"/>
              <a:defRPr sz="1800" b="0" i="0" u="none" strike="noStrike" kern="0" cap="none" spc="0" baseline="0">
                <a:solidFill>
                  <a:srgbClr val="000000"/>
                </a:solidFill>
                <a:uFillTx/>
              </a:defRPr>
            </a:pPr>
            <a:r>
              <a:rPr lang="it-IT" sz="1200" kern="0" dirty="0">
                <a:solidFill>
                  <a:srgbClr val="000000"/>
                </a:solidFill>
                <a:latin typeface="Calibri"/>
                <a:cs typeface="Calibri"/>
              </a:rPr>
              <a:t>30% delle spese ammissibili nel limite massimo annuale di €250.000 le grandi imprese.</a:t>
            </a:r>
            <a:endParaRPr lang="en-US" sz="1200" kern="0" dirty="0">
              <a:solidFill>
                <a:srgbClr val="000000"/>
              </a:solidFill>
              <a:latin typeface="Calibri"/>
              <a:cs typeface="Calibri"/>
            </a:endParaRPr>
          </a:p>
          <a:p>
            <a:pPr marL="171450" indent="-171450" algn="just">
              <a:lnSpc>
                <a:spcPct val="150000"/>
              </a:lnSpc>
              <a:buClr>
                <a:srgbClr val="A80000"/>
              </a:buClr>
              <a:buFont typeface="Wingdings" panose="05000000000000000000" pitchFamily="2" charset="2"/>
              <a:buChar char="ü"/>
              <a:defRPr sz="1800" b="0" i="0" u="none" strike="noStrike" kern="0" cap="none" spc="0" baseline="0">
                <a:solidFill>
                  <a:srgbClr val="000000"/>
                </a:solidFill>
                <a:uFillTx/>
              </a:defRPr>
            </a:pPr>
            <a:endParaRPr lang="it-IT" sz="1200" b="1" i="0" u="none" strike="noStrike" cap="none" spc="0" dirty="0">
              <a:solidFill>
                <a:srgbClr val="A80000"/>
              </a:solidFill>
              <a:uFillTx/>
              <a:latin typeface="Calibri" pitchFamily="34"/>
              <a:cs typeface="Calibri"/>
            </a:endParaRPr>
          </a:p>
          <a:p>
            <a:pPr marR="0" lvl="0" algn="just" defTabSz="914400" rtl="0" fontAlgn="auto" hangingPunct="1">
              <a:lnSpc>
                <a:spcPct val="150000"/>
              </a:lnSpc>
              <a:spcBef>
                <a:spcPts val="0"/>
              </a:spcBef>
              <a:spcAft>
                <a:spcPts val="0"/>
              </a:spcAft>
              <a:buClr>
                <a:srgbClr val="A80000"/>
              </a:buClr>
              <a:buSzPct val="100000"/>
              <a:tabLst/>
              <a:defRPr sz="1800" b="0" i="0" u="none" strike="noStrike" kern="0" cap="none" spc="0" baseline="0">
                <a:solidFill>
                  <a:srgbClr val="000000"/>
                </a:solidFill>
                <a:uFillTx/>
              </a:defRPr>
            </a:pPr>
            <a:endParaRPr lang="it-IT" sz="1200" b="0" i="0" u="none" strike="noStrike" cap="none" spc="0" dirty="0">
              <a:solidFill>
                <a:srgbClr val="000000"/>
              </a:solidFill>
              <a:uFillTx/>
              <a:latin typeface="Calibri" pitchFamily="34"/>
              <a:cs typeface="Arial"/>
            </a:endParaRPr>
          </a:p>
        </p:txBody>
      </p:sp>
      <p:sp>
        <p:nvSpPr>
          <p:cNvPr id="8" name="Titolo 6">
            <a:extLst>
              <a:ext uri="{FF2B5EF4-FFF2-40B4-BE49-F238E27FC236}">
                <a16:creationId xmlns="" xmlns:a16="http://schemas.microsoft.com/office/drawing/2014/main" id="{40234DA5-1412-41A4-9A34-3D4880E05588}"/>
              </a:ext>
            </a:extLst>
          </p:cNvPr>
          <p:cNvSpPr txBox="1">
            <a:spLocks/>
          </p:cNvSpPr>
          <p:nvPr/>
        </p:nvSpPr>
        <p:spPr>
          <a:xfrm>
            <a:off x="906014" y="282394"/>
            <a:ext cx="7035722" cy="437915"/>
          </a:xfrm>
          <a:prstGeom prst="rect">
            <a:avLst/>
          </a:prstGeom>
          <a:noFill/>
          <a:ln>
            <a:noFill/>
          </a:ln>
        </p:spPr>
        <p:txBody>
          <a:bodyPr vert="horz" wrap="square" lIns="91440" tIns="45720" rIns="91440" bIns="45720" anchor="ctr" anchorCtr="0" compatLnSpc="1">
            <a:noAutofit/>
          </a:bodyPr>
          <a:lstStyle>
            <a:lvl1pPr marL="0" marR="0" lvl="0" indent="0" algn="l" defTabSz="914400" rtl="0" eaLnBrk="1" fontAlgn="auto" latinLnBrk="0" hangingPunct="1">
              <a:lnSpc>
                <a:spcPct val="100000"/>
              </a:lnSpc>
              <a:spcBef>
                <a:spcPts val="0"/>
              </a:spcBef>
              <a:spcAft>
                <a:spcPts val="0"/>
              </a:spcAft>
              <a:buNone/>
              <a:tabLst/>
              <a:defRPr lang="it-IT" sz="2200" b="1" i="0" u="none" strike="noStrike" kern="1200" cap="none" spc="0" baseline="0">
                <a:solidFill>
                  <a:srgbClr val="A80000"/>
                </a:solidFill>
                <a:effectLst>
                  <a:outerShdw dist="38096" dir="2700000">
                    <a:srgbClr val="C0C0C0"/>
                  </a:outerShdw>
                </a:effectLst>
                <a:uFillTx/>
                <a:latin typeface="Arial"/>
                <a:ea typeface="+mj-ea"/>
                <a:cs typeface="Arial" pitchFamily="34"/>
              </a:defRPr>
            </a:lvl1pPr>
          </a:lstStyle>
          <a:p>
            <a:r>
              <a:rPr lang="it-IT" dirty="0">
                <a:latin typeface="Calibri" pitchFamily="34"/>
              </a:rPr>
              <a:t>Credito d’Imposta Formazione 4.0 </a:t>
            </a:r>
          </a:p>
        </p:txBody>
      </p:sp>
    </p:spTree>
    <p:extLst>
      <p:ext uri="{BB962C8B-B14F-4D97-AF65-F5344CB8AC3E}">
        <p14:creationId xmlns="" xmlns:p14="http://schemas.microsoft.com/office/powerpoint/2010/main" val="1395338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531">
    <p:spTree>
      <p:nvGrpSpPr>
        <p:cNvPr id="1" name=""/>
        <p:cNvGrpSpPr/>
        <p:nvPr/>
      </p:nvGrpSpPr>
      <p:grpSpPr>
        <a:xfrm>
          <a:off x="0" y="0"/>
          <a:ext cx="0" cy="0"/>
          <a:chOff x="0" y="0"/>
          <a:chExt cx="0" cy="0"/>
        </a:xfrm>
      </p:grpSpPr>
      <p:sp>
        <p:nvSpPr>
          <p:cNvPr id="2" name="Titolo 3">
            <a:extLst>
              <a:ext uri="{FF2B5EF4-FFF2-40B4-BE49-F238E27FC236}">
                <a16:creationId xmlns="" xmlns:a16="http://schemas.microsoft.com/office/drawing/2014/main" id="{8186EF8A-09DE-4478-9117-BC38FA5E4D43}"/>
              </a:ext>
            </a:extLst>
          </p:cNvPr>
          <p:cNvSpPr txBox="1">
            <a:spLocks noGrp="1"/>
          </p:cNvSpPr>
          <p:nvPr>
            <p:ph type="title"/>
          </p:nvPr>
        </p:nvSpPr>
        <p:spPr>
          <a:xfrm>
            <a:off x="906014" y="177997"/>
            <a:ext cx="7035722" cy="634438"/>
          </a:xfrm>
        </p:spPr>
        <p:txBody>
          <a:bodyPr/>
          <a:lstStyle/>
          <a:p>
            <a:pPr marL="12701" lvl="0">
              <a:spcBef>
                <a:spcPts val="100"/>
              </a:spcBef>
            </a:pPr>
            <a:r>
              <a:rPr lang="it-IT" dirty="0">
                <a:latin typeface="Calibri" pitchFamily="34"/>
                <a:cs typeface="Calibri" pitchFamily="34"/>
              </a:rPr>
              <a:t>Esempio Pratico di Investimento Agevolabile (1/2)</a:t>
            </a:r>
            <a:endParaRPr lang="it-IT" kern="0" dirty="0">
              <a:effectLst>
                <a:outerShdw dist="38096" dir="2700000">
                  <a:srgbClr val="000000"/>
                </a:outerShdw>
              </a:effectLst>
              <a:latin typeface="Calibri" pitchFamily="34"/>
              <a:cs typeface="Calibri" pitchFamily="34"/>
            </a:endParaRPr>
          </a:p>
        </p:txBody>
      </p:sp>
      <p:sp>
        <p:nvSpPr>
          <p:cNvPr id="3" name="Rettangolo arrotondato 7">
            <a:extLst>
              <a:ext uri="{FF2B5EF4-FFF2-40B4-BE49-F238E27FC236}">
                <a16:creationId xmlns="" xmlns:a16="http://schemas.microsoft.com/office/drawing/2014/main" id="{43AB834E-E02A-456C-BD4D-D9194D325E68}"/>
              </a:ext>
            </a:extLst>
          </p:cNvPr>
          <p:cNvSpPr/>
          <p:nvPr/>
        </p:nvSpPr>
        <p:spPr>
          <a:xfrm>
            <a:off x="416624" y="989472"/>
            <a:ext cx="8310752" cy="5398827"/>
          </a:xfrm>
          <a:custGeom>
            <a:avLst/>
            <a:gdLst>
              <a:gd name="f0" fmla="val 10800000"/>
              <a:gd name="f1" fmla="val 5400000"/>
              <a:gd name="f2" fmla="val 16200000"/>
              <a:gd name="f3" fmla="val w"/>
              <a:gd name="f4" fmla="val h"/>
              <a:gd name="f5" fmla="val ss"/>
              <a:gd name="f6" fmla="val 0"/>
              <a:gd name="f7" fmla="*/ 5419351 1 1725033"/>
              <a:gd name="f8" fmla="val 45"/>
              <a:gd name="f9" fmla="val 1524"/>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3172" cap="flat">
            <a:solidFill>
              <a:srgbClr val="A80000"/>
            </a:solidFill>
            <a:custDash>
              <a:ds d="100000" sp="100000"/>
            </a:custDash>
            <a:miter/>
          </a:ln>
        </p:spPr>
        <p:txBody>
          <a:bodyPr vert="horz" wrap="square" lIns="82049" tIns="41029" rIns="82049" bIns="41029"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100" b="0" i="1" u="none" strike="noStrike" kern="1200" cap="none" spc="0" baseline="0">
              <a:solidFill>
                <a:srgbClr val="FFFFFF"/>
              </a:solidFill>
              <a:uFillTx/>
              <a:latin typeface="Arial"/>
            </a:endParaRPr>
          </a:p>
        </p:txBody>
      </p:sp>
      <p:sp>
        <p:nvSpPr>
          <p:cNvPr id="4" name="Rettangolo 1">
            <a:extLst>
              <a:ext uri="{FF2B5EF4-FFF2-40B4-BE49-F238E27FC236}">
                <a16:creationId xmlns="" xmlns:a16="http://schemas.microsoft.com/office/drawing/2014/main" id="{3170C7C8-A51B-49C2-9CF6-A5A0DB00F311}"/>
              </a:ext>
            </a:extLst>
          </p:cNvPr>
          <p:cNvSpPr/>
          <p:nvPr/>
        </p:nvSpPr>
        <p:spPr>
          <a:xfrm>
            <a:off x="514652" y="1166847"/>
            <a:ext cx="8114696" cy="276999"/>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alibri" pitchFamily="34"/>
                <a:cs typeface="Calibri" pitchFamily="34"/>
              </a:rPr>
              <a:t>Supponiamo che un'azienda nel 2021 sostenga un </a:t>
            </a:r>
            <a:r>
              <a:rPr lang="it-IT" sz="1200" b="0" i="0" u="sng" strike="noStrike" kern="1200" cap="none" spc="0" baseline="0" dirty="0">
                <a:solidFill>
                  <a:srgbClr val="000000"/>
                </a:solidFill>
                <a:uFillTx/>
                <a:latin typeface="Calibri" pitchFamily="34"/>
                <a:cs typeface="Calibri" pitchFamily="34"/>
              </a:rPr>
              <a:t>investimento in materia di innovazione ed industria 4.0</a:t>
            </a:r>
            <a:r>
              <a:rPr lang="it-IT" sz="1200" b="0" i="0" u="none" strike="noStrike" kern="1200" cap="none" spc="0" baseline="0" dirty="0">
                <a:solidFill>
                  <a:srgbClr val="000000"/>
                </a:solidFill>
                <a:uFillTx/>
                <a:latin typeface="Calibri" pitchFamily="34"/>
                <a:cs typeface="Calibri" pitchFamily="34"/>
              </a:rPr>
              <a:t>, con i seguenti costi:</a:t>
            </a:r>
          </a:p>
        </p:txBody>
      </p:sp>
      <p:graphicFrame>
        <p:nvGraphicFramePr>
          <p:cNvPr id="5" name="Tabella 5">
            <a:extLst>
              <a:ext uri="{FF2B5EF4-FFF2-40B4-BE49-F238E27FC236}">
                <a16:creationId xmlns="" xmlns:a16="http://schemas.microsoft.com/office/drawing/2014/main" id="{72EEEA5C-DE51-451B-BF8C-6BE335C03F0B}"/>
              </a:ext>
            </a:extLst>
          </p:cNvPr>
          <p:cNvGraphicFramePr>
            <a:graphicFrameLocks noGrp="1"/>
          </p:cNvGraphicFramePr>
          <p:nvPr>
            <p:extLst>
              <p:ext uri="{D42A27DB-BD31-4B8C-83A1-F6EECF244321}">
                <p14:modId xmlns="" xmlns:p14="http://schemas.microsoft.com/office/powerpoint/2010/main" val="1911553213"/>
              </p:ext>
            </p:extLst>
          </p:nvPr>
        </p:nvGraphicFramePr>
        <p:xfrm>
          <a:off x="1537353" y="1666292"/>
          <a:ext cx="6095992" cy="2199644"/>
        </p:xfrm>
        <a:graphic>
          <a:graphicData uri="http://schemas.openxmlformats.org/drawingml/2006/table">
            <a:tbl>
              <a:tblPr firstRow="1" bandRow="1">
                <a:effectLst/>
                <a:tableStyleId>{5C22544A-7EE6-4342-B048-85BDC9FD1C3A}</a:tableStyleId>
              </a:tblPr>
              <a:tblGrid>
                <a:gridCol w="3047996">
                  <a:extLst>
                    <a:ext uri="{9D8B030D-6E8A-4147-A177-3AD203B41FA5}">
                      <a16:colId xmlns="" xmlns:a16="http://schemas.microsoft.com/office/drawing/2014/main" val="2088121572"/>
                    </a:ext>
                  </a:extLst>
                </a:gridCol>
                <a:gridCol w="3047996">
                  <a:extLst>
                    <a:ext uri="{9D8B030D-6E8A-4147-A177-3AD203B41FA5}">
                      <a16:colId xmlns="" xmlns:a16="http://schemas.microsoft.com/office/drawing/2014/main" val="3468079195"/>
                    </a:ext>
                  </a:extLst>
                </a:gridCol>
              </a:tblGrid>
              <a:tr h="370844">
                <a:tc>
                  <a:txBody>
                    <a:bodyPr/>
                    <a:lstStyle/>
                    <a:p>
                      <a:pPr lvl="0" algn="ctr"/>
                      <a:r>
                        <a:rPr lang="it-IT" sz="1200" b="1" kern="1200" dirty="0">
                          <a:solidFill>
                            <a:schemeClr val="bg1"/>
                          </a:solidFill>
                          <a:latin typeface="Calibri" pitchFamily="34"/>
                          <a:cs typeface="Calibri" pitchFamily="34"/>
                        </a:rPr>
                        <a:t>INVESTIMENTO</a:t>
                      </a:r>
                      <a:r>
                        <a:rPr lang="it-IT" sz="1200" b="0" kern="1200" dirty="0">
                          <a:solidFill>
                            <a:schemeClr val="bg1"/>
                          </a:solidFill>
                          <a:latin typeface="Calibri" pitchFamily="34"/>
                          <a:cs typeface="Calibri" pitchFamily="34"/>
                        </a:rPr>
                        <a:t>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lvl="0" algn="ctr"/>
                      <a:r>
                        <a:rPr lang="it-IT" sz="1200" b="1" kern="1200" dirty="0">
                          <a:solidFill>
                            <a:schemeClr val="bg1"/>
                          </a:solidFill>
                          <a:latin typeface="Calibri" pitchFamily="34"/>
                          <a:cs typeface="Calibri" pitchFamily="34"/>
                        </a:rPr>
                        <a:t>SPESA</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75545803"/>
                  </a:ext>
                </a:extLst>
              </a:tr>
              <a:tr h="370844">
                <a:tc>
                  <a:txBody>
                    <a:bodyPr/>
                    <a:lstStyle/>
                    <a:p>
                      <a:pPr lvl="0" algn="ctr"/>
                      <a:r>
                        <a:rPr lang="it-IT" sz="1200" b="0" kern="1200">
                          <a:solidFill>
                            <a:srgbClr val="000000"/>
                          </a:solidFill>
                          <a:latin typeface="Calibri" pitchFamily="34"/>
                          <a:cs typeface="Calibri" pitchFamily="34"/>
                        </a:rPr>
                        <a:t>MACCHINARI INDUSTRIA 4.0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ctr" defTabSz="914400" rtl="0" fontAlgn="auto" hangingPunct="1">
                        <a:lnSpc>
                          <a:spcPct val="100000"/>
                        </a:lnSpc>
                        <a:spcBef>
                          <a:spcPts val="0"/>
                        </a:spcBef>
                        <a:spcAft>
                          <a:spcPts val="0"/>
                        </a:spcAft>
                        <a:buNone/>
                        <a:tabLst/>
                      </a:pPr>
                      <a:r>
                        <a:rPr lang="it-IT" sz="1200" b="0" kern="1200">
                          <a:solidFill>
                            <a:srgbClr val="000000"/>
                          </a:solidFill>
                          <a:latin typeface="Calibri" pitchFamily="34"/>
                          <a:cs typeface="Calibri" pitchFamily="34"/>
                        </a:rPr>
                        <a:t>€ 1.000.000</a:t>
                      </a:r>
                    </a:p>
                    <a:p>
                      <a:pPr lvl="0" algn="ctr"/>
                      <a:endParaRPr lang="it-IT" sz="1200" b="0" kern="1200">
                        <a:solidFill>
                          <a:srgbClr val="000000"/>
                        </a:solidFill>
                        <a:latin typeface="Calibri" pitchFamily="34"/>
                        <a:cs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22371834"/>
                  </a:ext>
                </a:extLst>
              </a:tr>
              <a:tr h="370844">
                <a:tc>
                  <a:txBody>
                    <a:bodyPr/>
                    <a:lstStyle/>
                    <a:p>
                      <a:pPr marL="0" marR="0" lvl="0" indent="0" algn="ctr" defTabSz="914400" rtl="0" fontAlgn="auto" hangingPunct="1">
                        <a:lnSpc>
                          <a:spcPct val="100000"/>
                        </a:lnSpc>
                        <a:spcBef>
                          <a:spcPts val="0"/>
                        </a:spcBef>
                        <a:spcAft>
                          <a:spcPts val="0"/>
                        </a:spcAft>
                        <a:buNone/>
                        <a:tabLst/>
                      </a:pPr>
                      <a:r>
                        <a:rPr lang="it-IT" sz="1200" b="0" kern="1200">
                          <a:solidFill>
                            <a:srgbClr val="000000"/>
                          </a:solidFill>
                          <a:latin typeface="Calibri" pitchFamily="34"/>
                          <a:cs typeface="Calibri" pitchFamily="34"/>
                        </a:rPr>
                        <a:t>SOFTWARE INDUSTRIA 4.0</a:t>
                      </a:r>
                    </a:p>
                    <a:p>
                      <a:pPr lvl="0" algn="ctr"/>
                      <a:r>
                        <a:rPr lang="it-IT" sz="1200" b="0" kern="1200">
                          <a:solidFill>
                            <a:srgbClr val="000000"/>
                          </a:solidFill>
                          <a:latin typeface="Calibri" pitchFamily="34"/>
                          <a:cs typeface="Calibri" pitchFamily="34"/>
                        </a:rPr>
                        <a:t>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ctr" defTabSz="914400" rtl="0" fontAlgn="auto" hangingPunct="1">
                        <a:lnSpc>
                          <a:spcPct val="100000"/>
                        </a:lnSpc>
                        <a:spcBef>
                          <a:spcPts val="0"/>
                        </a:spcBef>
                        <a:spcAft>
                          <a:spcPts val="0"/>
                        </a:spcAft>
                        <a:buNone/>
                        <a:tabLst/>
                      </a:pPr>
                      <a:r>
                        <a:rPr lang="it-IT" sz="1200" b="0" kern="1200">
                          <a:solidFill>
                            <a:srgbClr val="000000"/>
                          </a:solidFill>
                          <a:latin typeface="Calibri" pitchFamily="34"/>
                          <a:cs typeface="Calibri" pitchFamily="34"/>
                        </a:rPr>
                        <a:t>€ 15.000</a:t>
                      </a:r>
                    </a:p>
                    <a:p>
                      <a:pPr lvl="0" algn="ctr"/>
                      <a:endParaRPr lang="it-IT" sz="1200" b="0" kern="1200">
                        <a:solidFill>
                          <a:srgbClr val="000000"/>
                        </a:solidFill>
                        <a:latin typeface="Calibri" pitchFamily="34"/>
                        <a:cs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83061947"/>
                  </a:ext>
                </a:extLst>
              </a:tr>
              <a:tr h="370844">
                <a:tc>
                  <a:txBody>
                    <a:bodyPr/>
                    <a:lstStyle/>
                    <a:p>
                      <a:pPr lvl="0" algn="ctr"/>
                      <a:r>
                        <a:rPr lang="it-IT" sz="1200" b="0" kern="1200">
                          <a:solidFill>
                            <a:srgbClr val="000000"/>
                          </a:solidFill>
                          <a:latin typeface="Calibri" pitchFamily="34"/>
                          <a:cs typeface="Calibri" pitchFamily="34"/>
                        </a:rPr>
                        <a:t>PERSONALE IMPIEGATO PER L'INNOVAZIONE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ctr" defTabSz="914400" rtl="0" fontAlgn="auto" hangingPunct="1">
                        <a:lnSpc>
                          <a:spcPct val="100000"/>
                        </a:lnSpc>
                        <a:spcBef>
                          <a:spcPts val="0"/>
                        </a:spcBef>
                        <a:spcAft>
                          <a:spcPts val="0"/>
                        </a:spcAft>
                        <a:buNone/>
                        <a:tabLst/>
                      </a:pPr>
                      <a:r>
                        <a:rPr lang="it-IT" sz="1200" b="0" kern="1200" dirty="0">
                          <a:solidFill>
                            <a:srgbClr val="000000"/>
                          </a:solidFill>
                          <a:latin typeface="Calibri" pitchFamily="34"/>
                          <a:cs typeface="Calibri" pitchFamily="34"/>
                        </a:rPr>
                        <a:t>€ 200.000</a:t>
                      </a:r>
                    </a:p>
                    <a:p>
                      <a:pPr lvl="0" algn="ctr"/>
                      <a:endParaRPr lang="it-IT" sz="1200" b="0" kern="1200" dirty="0">
                        <a:solidFill>
                          <a:srgbClr val="000000"/>
                        </a:solidFill>
                        <a:latin typeface="Calibri" pitchFamily="34"/>
                        <a:cs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25511411"/>
                  </a:ext>
                </a:extLst>
              </a:tr>
              <a:tr h="370844">
                <a:tc>
                  <a:txBody>
                    <a:bodyPr/>
                    <a:lstStyle/>
                    <a:p>
                      <a:pPr lvl="0" algn="ctr"/>
                      <a:r>
                        <a:rPr lang="it-IT" sz="1200" b="0" kern="1200">
                          <a:solidFill>
                            <a:srgbClr val="000000"/>
                          </a:solidFill>
                          <a:latin typeface="Calibri" pitchFamily="34"/>
                          <a:cs typeface="Calibri" pitchFamily="34"/>
                        </a:rPr>
                        <a:t>FORMAZIONE PERSONALE INTERNO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ctr" defTabSz="914400" rtl="0" fontAlgn="auto" hangingPunct="1">
                        <a:lnSpc>
                          <a:spcPct val="100000"/>
                        </a:lnSpc>
                        <a:spcBef>
                          <a:spcPts val="0"/>
                        </a:spcBef>
                        <a:spcAft>
                          <a:spcPts val="0"/>
                        </a:spcAft>
                        <a:buNone/>
                        <a:tabLst/>
                      </a:pPr>
                      <a:r>
                        <a:rPr lang="it-IT" sz="1200" b="0" kern="1200" dirty="0">
                          <a:solidFill>
                            <a:srgbClr val="000000"/>
                          </a:solidFill>
                          <a:latin typeface="Calibri" pitchFamily="34"/>
                          <a:cs typeface="Calibri" pitchFamily="34"/>
                        </a:rPr>
                        <a:t>€ 50.000 </a:t>
                      </a:r>
                    </a:p>
                    <a:p>
                      <a:pPr lvl="0" algn="ctr"/>
                      <a:endParaRPr lang="it-IT" sz="1200" b="0" kern="1200" dirty="0">
                        <a:solidFill>
                          <a:srgbClr val="000000"/>
                        </a:solidFill>
                        <a:latin typeface="Calibri" pitchFamily="34"/>
                        <a:cs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540697"/>
                  </a:ext>
                </a:extLst>
              </a:tr>
            </a:tbl>
          </a:graphicData>
        </a:graphic>
      </p:graphicFrame>
      <p:sp>
        <p:nvSpPr>
          <p:cNvPr id="6" name="Rettangolo 6">
            <a:extLst>
              <a:ext uri="{FF2B5EF4-FFF2-40B4-BE49-F238E27FC236}">
                <a16:creationId xmlns="" xmlns:a16="http://schemas.microsoft.com/office/drawing/2014/main" id="{3CF3C575-2868-456F-9310-111432AD57C7}"/>
              </a:ext>
            </a:extLst>
          </p:cNvPr>
          <p:cNvSpPr/>
          <p:nvPr/>
        </p:nvSpPr>
        <p:spPr>
          <a:xfrm>
            <a:off x="528001" y="3959379"/>
            <a:ext cx="8114696" cy="461662"/>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200" b="0" i="0" u="none" strike="noStrike" kern="1200" cap="none" spc="0" baseline="0">
              <a:solidFill>
                <a:srgbClr val="000000"/>
              </a:solidFill>
              <a:uFillTx/>
              <a:latin typeface="Calibri" pitchFamily="34"/>
              <a:cs typeface="Calibri"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a:solidFill>
                  <a:srgbClr val="000000"/>
                </a:solidFill>
                <a:uFillTx/>
                <a:latin typeface="Calibri" pitchFamily="34"/>
                <a:cs typeface="Calibri" pitchFamily="34"/>
              </a:rPr>
              <a:t>Che </a:t>
            </a:r>
            <a:r>
              <a:rPr lang="it-IT" sz="1200" b="0" i="0" u="sng" strike="noStrike" kern="1200" cap="none" spc="0" baseline="0">
                <a:solidFill>
                  <a:srgbClr val="000000"/>
                </a:solidFill>
                <a:uFillTx/>
                <a:latin typeface="Calibri" pitchFamily="34"/>
                <a:cs typeface="Calibri" pitchFamily="34"/>
              </a:rPr>
              <a:t>beneficio può ottenere l'azienda ottimizzando le varie agevolazioni a disposizione</a:t>
            </a:r>
            <a:r>
              <a:rPr lang="it-IT" sz="1200" b="0" i="0" u="none" strike="noStrike" kern="1200" cap="none" spc="0" baseline="0">
                <a:solidFill>
                  <a:srgbClr val="000000"/>
                </a:solidFill>
                <a:uFillTx/>
                <a:latin typeface="Calibri" pitchFamily="34"/>
                <a:cs typeface="Calibri" pitchFamily="34"/>
              </a:rPr>
              <a:t>?</a:t>
            </a:r>
          </a:p>
        </p:txBody>
      </p:sp>
      <p:sp>
        <p:nvSpPr>
          <p:cNvPr id="7" name="Freccia in giù 29">
            <a:extLst>
              <a:ext uri="{FF2B5EF4-FFF2-40B4-BE49-F238E27FC236}">
                <a16:creationId xmlns="" xmlns:a16="http://schemas.microsoft.com/office/drawing/2014/main" id="{6635DA74-853B-464B-97EE-081F76966389}"/>
              </a:ext>
            </a:extLst>
          </p:cNvPr>
          <p:cNvSpPr/>
          <p:nvPr/>
        </p:nvSpPr>
        <p:spPr>
          <a:xfrm>
            <a:off x="4344785" y="4528145"/>
            <a:ext cx="481129" cy="821323"/>
          </a:xfrm>
          <a:custGeom>
            <a:avLst>
              <a:gd name="f0" fmla="val 13350"/>
              <a:gd name="f1" fmla="val 5400"/>
            </a:avLst>
            <a:gdLst>
              <a:gd name="f2" fmla="val 10800000"/>
              <a:gd name="f3" fmla="val 5400000"/>
              <a:gd name="f4" fmla="val 180"/>
              <a:gd name="f5" fmla="val w"/>
              <a:gd name="f6" fmla="val h"/>
              <a:gd name="f7" fmla="val 0"/>
              <a:gd name="f8" fmla="val 21600"/>
              <a:gd name="f9" fmla="val 10800"/>
              <a:gd name="f10" fmla="+- 0 0 -270"/>
              <a:gd name="f11" fmla="+- 0 0 -90"/>
              <a:gd name="f12" fmla="*/ f5 1 21600"/>
              <a:gd name="f13" fmla="*/ f6 1 21600"/>
              <a:gd name="f14" fmla="+- f8 0 f7"/>
              <a:gd name="f15" fmla="pin 0 f1 10800"/>
              <a:gd name="f16" fmla="pin 0 f0 21600"/>
              <a:gd name="f17" fmla="*/ f10 f2 1"/>
              <a:gd name="f18" fmla="*/ f11 f2 1"/>
              <a:gd name="f19" fmla="val f15"/>
              <a:gd name="f20" fmla="val f16"/>
              <a:gd name="f21" fmla="*/ f14 1 21600"/>
              <a:gd name="f22" fmla="*/ f15 f12 1"/>
              <a:gd name="f23" fmla="*/ f16 f13 1"/>
              <a:gd name="f24" fmla="*/ f17 1 f4"/>
              <a:gd name="f25" fmla="*/ f18 1 f4"/>
              <a:gd name="f26" fmla="+- 21600 0 f19"/>
              <a:gd name="f27" fmla="+- 21600 0 f20"/>
              <a:gd name="f28" fmla="*/ 0 f21 1"/>
              <a:gd name="f29" fmla="*/ 21600 f21 1"/>
              <a:gd name="f30" fmla="*/ f19 f12 1"/>
              <a:gd name="f31" fmla="*/ f20 f13 1"/>
              <a:gd name="f32" fmla="+- f24 0 f3"/>
              <a:gd name="f33" fmla="+- f25 0 f3"/>
              <a:gd name="f34" fmla="*/ f27 f19 1"/>
              <a:gd name="f35" fmla="*/ f28 1 f21"/>
              <a:gd name="f36" fmla="*/ f29 1 f21"/>
              <a:gd name="f37" fmla="*/ f26 f12 1"/>
              <a:gd name="f38" fmla="*/ f34 1 10800"/>
              <a:gd name="f39" fmla="*/ f35 f13 1"/>
              <a:gd name="f40" fmla="*/ f35 f12 1"/>
              <a:gd name="f41" fmla="*/ f36 f12 1"/>
              <a:gd name="f42" fmla="+- f20 f38 0"/>
              <a:gd name="f43" fmla="*/ f42 f13 1"/>
            </a:gdLst>
            <a:ahLst>
              <a:ahXY gdRefX="f1" minX="f7" maxX="f9" gdRefY="f0" minY="f7" maxY="f8">
                <a:pos x="f22" y="f23"/>
              </a:ahXY>
            </a:ahLst>
            <a:cxnLst>
              <a:cxn ang="3cd4">
                <a:pos x="hc" y="t"/>
              </a:cxn>
              <a:cxn ang="0">
                <a:pos x="r" y="vc"/>
              </a:cxn>
              <a:cxn ang="cd4">
                <a:pos x="hc" y="b"/>
              </a:cxn>
              <a:cxn ang="cd2">
                <a:pos x="l" y="vc"/>
              </a:cxn>
              <a:cxn ang="f32">
                <a:pos x="f40" y="f31"/>
              </a:cxn>
              <a:cxn ang="f33">
                <a:pos x="f41" y="f31"/>
              </a:cxn>
            </a:cxnLst>
            <a:rect l="f30" t="f39" r="f37" b="f43"/>
            <a:pathLst>
              <a:path w="21600" h="21600">
                <a:moveTo>
                  <a:pt x="f19" y="f7"/>
                </a:moveTo>
                <a:lnTo>
                  <a:pt x="f19" y="f20"/>
                </a:lnTo>
                <a:lnTo>
                  <a:pt x="f7" y="f20"/>
                </a:lnTo>
                <a:lnTo>
                  <a:pt x="f9" y="f8"/>
                </a:lnTo>
                <a:lnTo>
                  <a:pt x="f8" y="f20"/>
                </a:lnTo>
                <a:lnTo>
                  <a:pt x="f26" y="f20"/>
                </a:lnTo>
                <a:lnTo>
                  <a:pt x="f26" y="f7"/>
                </a:lnTo>
                <a:close/>
              </a:path>
            </a:pathLst>
          </a:custGeom>
          <a:solidFill>
            <a:srgbClr val="A80000"/>
          </a:solidFill>
          <a:ln w="12701" cap="flat">
            <a:solidFill>
              <a:srgbClr val="C00000"/>
            </a:solidFill>
            <a:prstDash val="solid"/>
            <a:roun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1" i="0" u="none" strike="noStrike" kern="1200" cap="none" spc="0" baseline="0">
              <a:solidFill>
                <a:srgbClr val="FFFFFF"/>
              </a:solidFill>
              <a:uFillTx/>
              <a:latin typeface="Times New Roman" pitchFamily="18"/>
              <a:cs typeface="Arial"/>
            </a:endParaRPr>
          </a:p>
        </p:txBody>
      </p:sp>
      <p:sp>
        <p:nvSpPr>
          <p:cNvPr id="8" name="Freccia angolare in su 5">
            <a:extLst>
              <a:ext uri="{FF2B5EF4-FFF2-40B4-BE49-F238E27FC236}">
                <a16:creationId xmlns="" xmlns:a16="http://schemas.microsoft.com/office/drawing/2014/main" id="{135B38AC-614C-44FF-8052-A5B97EFE5D1C}"/>
              </a:ext>
            </a:extLst>
          </p:cNvPr>
          <p:cNvSpPr/>
          <p:nvPr/>
        </p:nvSpPr>
        <p:spPr>
          <a:xfrm>
            <a:off x="5422392" y="4581144"/>
            <a:ext cx="1161288" cy="850392"/>
          </a:xfrm>
          <a:custGeom>
            <a:avLst/>
            <a:gdLst>
              <a:gd name="f0" fmla="val 10800000"/>
              <a:gd name="f1" fmla="val 5400000"/>
              <a:gd name="f2" fmla="val 180"/>
              <a:gd name="f3" fmla="val w"/>
              <a:gd name="f4" fmla="val h"/>
              <a:gd name="f5" fmla="val ss"/>
              <a:gd name="f6" fmla="val 0"/>
              <a:gd name="f7" fmla="val 25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min f41 f40"/>
              <a:gd name="f45" fmla="*/ f44 f7 1"/>
              <a:gd name="f46" fmla="*/ f45 1 100000"/>
              <a:gd name="f47" fmla="*/ f45 1 50000"/>
              <a:gd name="f48" fmla="*/ f45 1 200000"/>
              <a:gd name="f49" fmla="+- f37 0 f47"/>
              <a:gd name="f50" fmla="+- f37 0 f46"/>
              <a:gd name="f51" fmla="+- f38 0 f46"/>
              <a:gd name="f52" fmla="+- f46 f38 0"/>
              <a:gd name="f53" fmla="*/ f46 f34 1"/>
              <a:gd name="f54" fmla="+- f50 0 f48"/>
              <a:gd name="f55" fmla="+- f50 f48 0"/>
              <a:gd name="f56" fmla="+- f51 f38 0"/>
              <a:gd name="f57" fmla="*/ f52 1 2"/>
              <a:gd name="f58" fmla="*/ f51 f34 1"/>
              <a:gd name="f59" fmla="*/ f49 f34 1"/>
              <a:gd name="f60" fmla="*/ f50 f34 1"/>
              <a:gd name="f61" fmla="*/ f55 1 2"/>
              <a:gd name="f62" fmla="*/ f56 1 2"/>
              <a:gd name="f63" fmla="*/ f55 f34 1"/>
              <a:gd name="f64" fmla="*/ f54 f34 1"/>
              <a:gd name="f65" fmla="*/ f57 f34 1"/>
              <a:gd name="f66" fmla="*/ f62 f34 1"/>
              <a:gd name="f67" fmla="*/ f61 f34 1"/>
            </a:gdLst>
            <a:ahLst/>
            <a:cxnLst>
              <a:cxn ang="3cd4">
                <a:pos x="hc" y="t"/>
              </a:cxn>
              <a:cxn ang="0">
                <a:pos x="r" y="vc"/>
              </a:cxn>
              <a:cxn ang="cd4">
                <a:pos x="hc" y="b"/>
              </a:cxn>
              <a:cxn ang="cd2">
                <a:pos x="l" y="vc"/>
              </a:cxn>
              <a:cxn ang="f30">
                <a:pos x="f60" y="f39"/>
              </a:cxn>
              <a:cxn ang="f31">
                <a:pos x="f59" y="f53"/>
              </a:cxn>
              <a:cxn ang="f31">
                <a:pos x="f39" y="f66"/>
              </a:cxn>
              <a:cxn ang="f32">
                <a:pos x="f67" y="f42"/>
              </a:cxn>
              <a:cxn ang="f33">
                <a:pos x="f63" y="f65"/>
              </a:cxn>
              <a:cxn ang="f33">
                <a:pos x="f43" y="f53"/>
              </a:cxn>
            </a:cxnLst>
            <a:rect l="f39" t="f58" r="f63" b="f42"/>
            <a:pathLst>
              <a:path>
                <a:moveTo>
                  <a:pt x="f39" y="f58"/>
                </a:moveTo>
                <a:lnTo>
                  <a:pt x="f64" y="f58"/>
                </a:lnTo>
                <a:lnTo>
                  <a:pt x="f64" y="f53"/>
                </a:lnTo>
                <a:lnTo>
                  <a:pt x="f59" y="f53"/>
                </a:lnTo>
                <a:lnTo>
                  <a:pt x="f60" y="f39"/>
                </a:lnTo>
                <a:lnTo>
                  <a:pt x="f43" y="f53"/>
                </a:lnTo>
                <a:lnTo>
                  <a:pt x="f63" y="f53"/>
                </a:lnTo>
                <a:lnTo>
                  <a:pt x="f63" y="f42"/>
                </a:lnTo>
                <a:lnTo>
                  <a:pt x="f39" y="f42"/>
                </a:lnTo>
                <a:close/>
              </a:path>
            </a:pathLst>
          </a:cu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1" i="0" u="none" strike="noStrike" kern="1200" cap="none" spc="0" baseline="0">
              <a:solidFill>
                <a:srgbClr val="FFFFFF"/>
              </a:solidFill>
              <a:uFillTx/>
              <a:latin typeface="Times New Roman" pitchFamily="18"/>
              <a:cs typeface="Arial"/>
            </a:endParaRPr>
          </a:p>
        </p:txBody>
      </p:sp>
      <p:sp>
        <p:nvSpPr>
          <p:cNvPr id="9" name="Rettangolo arrotondato 35">
            <a:extLst>
              <a:ext uri="{FF2B5EF4-FFF2-40B4-BE49-F238E27FC236}">
                <a16:creationId xmlns="" xmlns:a16="http://schemas.microsoft.com/office/drawing/2014/main" id="{AAE054B8-8C73-48E8-A0D9-13E365F6D1C3}"/>
              </a:ext>
            </a:extLst>
          </p:cNvPr>
          <p:cNvSpPr/>
          <p:nvPr/>
        </p:nvSpPr>
        <p:spPr>
          <a:xfrm>
            <a:off x="2801122" y="5459909"/>
            <a:ext cx="3568455" cy="817245"/>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A80000"/>
            </a:solidFill>
            <a:prstDash val="solid"/>
            <a:roun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A80000"/>
                </a:solidFill>
                <a:uFillTx/>
                <a:latin typeface="Calibri"/>
                <a:cs typeface="Calibri"/>
              </a:rPr>
              <a:t>SPESA: EURO 1.265.000</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A80000"/>
                </a:solidFill>
                <a:uFillTx/>
                <a:latin typeface="Calibri"/>
                <a:cs typeface="Calibri"/>
              </a:rPr>
              <a:t>BENEFICIO: EURO 558.000</a:t>
            </a:r>
          </a:p>
          <a:p>
            <a:pPr algn="ctr">
              <a:defRPr sz="1800" b="0" i="0" u="none" strike="noStrike" kern="0" cap="none" spc="0" baseline="0">
                <a:solidFill>
                  <a:srgbClr val="000000"/>
                </a:solidFill>
                <a:uFillTx/>
              </a:defRPr>
            </a:pPr>
            <a:r>
              <a:rPr lang="it-IT" sz="1400" b="1" i="0" u="none" strike="noStrike" kern="1200" cap="none" spc="0" baseline="0" dirty="0">
                <a:solidFill>
                  <a:srgbClr val="A80000"/>
                </a:solidFill>
                <a:uFillTx/>
                <a:latin typeface="Calibri"/>
                <a:cs typeface="Calibri"/>
              </a:rPr>
              <a:t>(vedasi slide </a:t>
            </a:r>
            <a:r>
              <a:rPr lang="it-IT" sz="1400" b="1" dirty="0">
                <a:solidFill>
                  <a:srgbClr val="A80000"/>
                </a:solidFill>
                <a:latin typeface="Calibri"/>
                <a:cs typeface="Calibri"/>
              </a:rPr>
              <a:t>17 </a:t>
            </a:r>
            <a:r>
              <a:rPr lang="it-IT" sz="1400" b="1" i="0" u="none" strike="noStrike" kern="1200" cap="none" spc="0" baseline="0" dirty="0">
                <a:solidFill>
                  <a:srgbClr val="A80000"/>
                </a:solidFill>
                <a:uFillTx/>
                <a:latin typeface="Calibri"/>
                <a:cs typeface="Calibri"/>
              </a:rPr>
              <a:t>per maggiori dettagli)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532">
    <p:spTree>
      <p:nvGrpSpPr>
        <p:cNvPr id="1" name=""/>
        <p:cNvGrpSpPr/>
        <p:nvPr/>
      </p:nvGrpSpPr>
      <p:grpSpPr>
        <a:xfrm>
          <a:off x="0" y="0"/>
          <a:ext cx="0" cy="0"/>
          <a:chOff x="0" y="0"/>
          <a:chExt cx="0" cy="0"/>
        </a:xfrm>
      </p:grpSpPr>
      <p:sp>
        <p:nvSpPr>
          <p:cNvPr id="2" name="Rettangolo arrotondato 7">
            <a:extLst>
              <a:ext uri="{FF2B5EF4-FFF2-40B4-BE49-F238E27FC236}">
                <a16:creationId xmlns="" xmlns:a16="http://schemas.microsoft.com/office/drawing/2014/main" id="{363C2C45-525F-4E5C-81C3-FD3708C88D4B}"/>
              </a:ext>
            </a:extLst>
          </p:cNvPr>
          <p:cNvSpPr/>
          <p:nvPr/>
        </p:nvSpPr>
        <p:spPr>
          <a:xfrm>
            <a:off x="416624" y="989472"/>
            <a:ext cx="8310752" cy="5498414"/>
          </a:xfrm>
          <a:custGeom>
            <a:avLst/>
            <a:gdLst>
              <a:gd name="f0" fmla="val 10800000"/>
              <a:gd name="f1" fmla="val 5400000"/>
              <a:gd name="f2" fmla="val 16200000"/>
              <a:gd name="f3" fmla="val w"/>
              <a:gd name="f4" fmla="val h"/>
              <a:gd name="f5" fmla="val ss"/>
              <a:gd name="f6" fmla="val 0"/>
              <a:gd name="f7" fmla="*/ 5419351 1 1725033"/>
              <a:gd name="f8" fmla="val 45"/>
              <a:gd name="f9" fmla="val 1524"/>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3172" cap="flat">
            <a:solidFill>
              <a:srgbClr val="A80000"/>
            </a:solidFill>
            <a:custDash>
              <a:ds d="100000" sp="100000"/>
            </a:custDash>
            <a:miter/>
          </a:ln>
        </p:spPr>
        <p:txBody>
          <a:bodyPr vert="horz" wrap="square" lIns="82049" tIns="41029" rIns="82049" bIns="41029"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100" b="0" i="1" u="none" strike="noStrike" kern="1200" cap="none" spc="0" baseline="0">
              <a:solidFill>
                <a:srgbClr val="FFFFFF"/>
              </a:solidFill>
              <a:uFillTx/>
              <a:latin typeface="Arial"/>
            </a:endParaRPr>
          </a:p>
        </p:txBody>
      </p:sp>
      <p:sp>
        <p:nvSpPr>
          <p:cNvPr id="3" name="Rettangolo arrotondato 27">
            <a:extLst>
              <a:ext uri="{FF2B5EF4-FFF2-40B4-BE49-F238E27FC236}">
                <a16:creationId xmlns="" xmlns:a16="http://schemas.microsoft.com/office/drawing/2014/main" id="{06E69BB8-B99F-4781-B0F2-5AFD3E06FC47}"/>
              </a:ext>
            </a:extLst>
          </p:cNvPr>
          <p:cNvSpPr/>
          <p:nvPr/>
        </p:nvSpPr>
        <p:spPr>
          <a:xfrm>
            <a:off x="2128055" y="2344192"/>
            <a:ext cx="914400" cy="914400"/>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1" i="0" u="none" strike="noStrike" kern="1200" cap="none" spc="0" baseline="0">
              <a:solidFill>
                <a:srgbClr val="FFFFFF"/>
              </a:solidFill>
              <a:uFillTx/>
              <a:latin typeface="Times New Roman" pitchFamily="18"/>
              <a:cs typeface="Arial"/>
            </a:endParaRPr>
          </a:p>
        </p:txBody>
      </p:sp>
      <p:sp>
        <p:nvSpPr>
          <p:cNvPr id="4" name="Rettangolo arrotondato 29">
            <a:extLst>
              <a:ext uri="{FF2B5EF4-FFF2-40B4-BE49-F238E27FC236}">
                <a16:creationId xmlns="" xmlns:a16="http://schemas.microsoft.com/office/drawing/2014/main" id="{8B51C4CB-454D-49C6-8081-99339EB0B39E}"/>
              </a:ext>
            </a:extLst>
          </p:cNvPr>
          <p:cNvSpPr/>
          <p:nvPr/>
        </p:nvSpPr>
        <p:spPr>
          <a:xfrm>
            <a:off x="4703330" y="1044939"/>
            <a:ext cx="3780001" cy="78319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000000"/>
            </a:solidFill>
            <a:prstDash val="solid"/>
            <a:round/>
          </a:ln>
        </p:spPr>
        <p:txBody>
          <a:bodyPr vert="horz" wrap="square" lIns="91440" tIns="45720" rIns="91440" bIns="45720" anchor="t" anchorCtr="0" compatLnSpc="1">
            <a:spAutoFit/>
          </a:bodyPr>
          <a:lstStyle/>
          <a:p>
            <a:pPr marL="361316" marR="0" lvl="0" indent="0" algn="l" defTabSz="914400" rtl="0" fontAlgn="auto" hangingPunct="1">
              <a:lnSpc>
                <a:spcPts val="1645"/>
              </a:lnSpc>
              <a:spcBef>
                <a:spcPts val="44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A80000"/>
                </a:solidFill>
                <a:uFillTx/>
                <a:latin typeface="Calibri" pitchFamily="34"/>
                <a:cs typeface="Calibri" pitchFamily="34"/>
              </a:rPr>
              <a:t>CREDITO D’IMPOSTA BENI 4.0 STRUMENTALI NUOVI: 50% del valore dei beni per un’agevolazione di € 500.000</a:t>
            </a:r>
          </a:p>
        </p:txBody>
      </p:sp>
      <p:sp>
        <p:nvSpPr>
          <p:cNvPr id="5" name="Rettangolo arrotondato 31">
            <a:extLst>
              <a:ext uri="{FF2B5EF4-FFF2-40B4-BE49-F238E27FC236}">
                <a16:creationId xmlns="" xmlns:a16="http://schemas.microsoft.com/office/drawing/2014/main" id="{D1BC689A-EB95-4879-95CE-B115DF182274}"/>
              </a:ext>
            </a:extLst>
          </p:cNvPr>
          <p:cNvSpPr/>
          <p:nvPr/>
        </p:nvSpPr>
        <p:spPr>
          <a:xfrm>
            <a:off x="1230279" y="2086496"/>
            <a:ext cx="914400" cy="914400"/>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1" i="0" u="none" strike="noStrike" kern="1200" cap="none" spc="0" baseline="0">
              <a:solidFill>
                <a:srgbClr val="FFFFFF"/>
              </a:solidFill>
              <a:uFillTx/>
              <a:latin typeface="Times New Roman" pitchFamily="18"/>
              <a:cs typeface="Arial"/>
            </a:endParaRPr>
          </a:p>
        </p:txBody>
      </p:sp>
      <p:sp>
        <p:nvSpPr>
          <p:cNvPr id="6" name="Rettangolo arrotondato 32">
            <a:extLst>
              <a:ext uri="{FF2B5EF4-FFF2-40B4-BE49-F238E27FC236}">
                <a16:creationId xmlns="" xmlns:a16="http://schemas.microsoft.com/office/drawing/2014/main" id="{A6962B84-521F-48E8-B8F8-10BFE5017BBD}"/>
              </a:ext>
            </a:extLst>
          </p:cNvPr>
          <p:cNvSpPr/>
          <p:nvPr/>
        </p:nvSpPr>
        <p:spPr>
          <a:xfrm>
            <a:off x="677382" y="1140156"/>
            <a:ext cx="3576840" cy="592768"/>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A80000"/>
            </a:solidFill>
            <a:prstDash val="solid"/>
            <a:roun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000000"/>
                </a:solidFill>
                <a:uFillTx/>
                <a:latin typeface="Calibri" pitchFamily="34"/>
                <a:cs typeface="Calibri" pitchFamily="34"/>
              </a:rPr>
              <a:t>Acquisto macchinari Industria 4.0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000000"/>
                </a:solidFill>
                <a:uFillTx/>
                <a:latin typeface="Calibri" pitchFamily="34"/>
                <a:cs typeface="Calibri" pitchFamily="34"/>
              </a:rPr>
              <a:t>Euro 1.000.000</a:t>
            </a:r>
          </a:p>
        </p:txBody>
      </p:sp>
      <p:sp>
        <p:nvSpPr>
          <p:cNvPr id="7" name="Rettangolo arrotondato 35">
            <a:extLst>
              <a:ext uri="{FF2B5EF4-FFF2-40B4-BE49-F238E27FC236}">
                <a16:creationId xmlns="" xmlns:a16="http://schemas.microsoft.com/office/drawing/2014/main" id="{9D70268E-E508-455D-890D-4091362C5AE1}"/>
              </a:ext>
            </a:extLst>
          </p:cNvPr>
          <p:cNvSpPr/>
          <p:nvPr/>
        </p:nvSpPr>
        <p:spPr>
          <a:xfrm>
            <a:off x="677382" y="2261420"/>
            <a:ext cx="3568455" cy="578879"/>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A80000"/>
            </a:solidFill>
            <a:prstDash val="solid"/>
            <a:roun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000000"/>
                </a:solidFill>
                <a:uFillTx/>
                <a:latin typeface="Calibri" pitchFamily="34"/>
                <a:cs typeface="Calibri" pitchFamily="34"/>
              </a:rPr>
              <a:t>Acquisto software Industria 4.0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000000"/>
                </a:solidFill>
                <a:uFillTx/>
                <a:latin typeface="Calibri" pitchFamily="34"/>
                <a:cs typeface="Calibri" pitchFamily="34"/>
              </a:rPr>
              <a:t>Euro 15.000</a:t>
            </a:r>
          </a:p>
        </p:txBody>
      </p:sp>
      <p:sp>
        <p:nvSpPr>
          <p:cNvPr id="8" name="Rettangolo arrotondato 37">
            <a:extLst>
              <a:ext uri="{FF2B5EF4-FFF2-40B4-BE49-F238E27FC236}">
                <a16:creationId xmlns="" xmlns:a16="http://schemas.microsoft.com/office/drawing/2014/main" id="{302D9744-9426-48B7-8342-DBB311BDFDD7}"/>
              </a:ext>
            </a:extLst>
          </p:cNvPr>
          <p:cNvSpPr/>
          <p:nvPr/>
        </p:nvSpPr>
        <p:spPr>
          <a:xfrm>
            <a:off x="4703330" y="2159264"/>
            <a:ext cx="3780001" cy="78319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000000"/>
            </a:solidFill>
            <a:prstDash val="solid"/>
            <a:round/>
          </a:ln>
        </p:spPr>
        <p:txBody>
          <a:bodyPr vert="horz" wrap="square" lIns="91440" tIns="45720" rIns="91440" bIns="45720" anchor="t" anchorCtr="0" compatLnSpc="1">
            <a:spAutoFit/>
          </a:bodyPr>
          <a:lstStyle/>
          <a:p>
            <a:pPr marL="361316" marR="0" lvl="0" indent="0" algn="l" defTabSz="914400" rtl="0" fontAlgn="auto" hangingPunct="1">
              <a:lnSpc>
                <a:spcPts val="1645"/>
              </a:lnSpc>
              <a:spcBef>
                <a:spcPts val="44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A80000"/>
                </a:solidFill>
                <a:uFillTx/>
                <a:latin typeface="Calibri" pitchFamily="34"/>
                <a:cs typeface="Calibri" pitchFamily="34"/>
              </a:rPr>
              <a:t>CREDITO D’IMPOSTA SOFTWARE 4.0: 20% del valore dei beni per un’agevolazione di € 3.000</a:t>
            </a:r>
          </a:p>
        </p:txBody>
      </p:sp>
      <p:sp>
        <p:nvSpPr>
          <p:cNvPr id="9" name="Rettangolo arrotondato 38">
            <a:extLst>
              <a:ext uri="{FF2B5EF4-FFF2-40B4-BE49-F238E27FC236}">
                <a16:creationId xmlns="" xmlns:a16="http://schemas.microsoft.com/office/drawing/2014/main" id="{73CCE25F-BFDE-4D85-BFA8-03197C22553A}"/>
              </a:ext>
            </a:extLst>
          </p:cNvPr>
          <p:cNvSpPr/>
          <p:nvPr/>
        </p:nvSpPr>
        <p:spPr>
          <a:xfrm>
            <a:off x="677382" y="3410830"/>
            <a:ext cx="3568455" cy="578879"/>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A80000"/>
            </a:solidFill>
            <a:prstDash val="solid"/>
            <a:roun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000000"/>
                </a:solidFill>
                <a:uFillTx/>
                <a:latin typeface="Calibri" pitchFamily="34"/>
                <a:cs typeface="Calibri" pitchFamily="34"/>
              </a:rPr>
              <a:t>Spese Personale addetto Innovazione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000000"/>
                </a:solidFill>
                <a:uFillTx/>
                <a:latin typeface="Calibri" pitchFamily="34"/>
                <a:cs typeface="Calibri" pitchFamily="34"/>
              </a:rPr>
              <a:t>Euro 200.000</a:t>
            </a:r>
          </a:p>
        </p:txBody>
      </p:sp>
      <p:sp>
        <p:nvSpPr>
          <p:cNvPr id="10" name="Rettangolo arrotondato 39">
            <a:extLst>
              <a:ext uri="{FF2B5EF4-FFF2-40B4-BE49-F238E27FC236}">
                <a16:creationId xmlns="" xmlns:a16="http://schemas.microsoft.com/office/drawing/2014/main" id="{6C4BA0BA-0B41-416A-ADAD-A2CB03E71F11}"/>
              </a:ext>
            </a:extLst>
          </p:cNvPr>
          <p:cNvSpPr/>
          <p:nvPr/>
        </p:nvSpPr>
        <p:spPr>
          <a:xfrm>
            <a:off x="4703330" y="3307796"/>
            <a:ext cx="3780001" cy="78319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000000"/>
            </a:solidFill>
            <a:prstDash val="solid"/>
            <a:round/>
          </a:ln>
        </p:spPr>
        <p:txBody>
          <a:bodyPr vert="horz" wrap="square" lIns="91440" tIns="45720" rIns="91440" bIns="45720" anchor="t" anchorCtr="0" compatLnSpc="1">
            <a:spAutoFit/>
          </a:bodyPr>
          <a:lstStyle/>
          <a:p>
            <a:pPr marL="361316" marR="0" lvl="0" indent="0" algn="l" defTabSz="914400" rtl="0" fontAlgn="auto" hangingPunct="1">
              <a:lnSpc>
                <a:spcPts val="1645"/>
              </a:lnSpc>
              <a:spcBef>
                <a:spcPts val="44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A80000"/>
                </a:solidFill>
                <a:uFillTx/>
                <a:latin typeface="Calibri"/>
                <a:cs typeface="Calibri"/>
              </a:rPr>
              <a:t>CREDITO D’IMPOSTA R&amp;S&amp;INNOVAZIONE TECNOLOGICA 4.0: 15% del valore </a:t>
            </a:r>
            <a:r>
              <a:rPr lang="it-IT" sz="1400" b="1" i="0" u="none" strike="noStrike" kern="0" cap="none" spc="0" baseline="0" dirty="0">
                <a:solidFill>
                  <a:srgbClr val="A80000"/>
                </a:solidFill>
                <a:uFillTx/>
                <a:latin typeface="Calibri"/>
                <a:cs typeface="Calibri"/>
              </a:rPr>
              <a:t>delle spese ammesse </a:t>
            </a:r>
            <a:r>
              <a:rPr lang="it-IT" sz="1400" b="1" i="0" u="none" strike="noStrike" kern="1200" cap="none" spc="0" baseline="0" dirty="0">
                <a:solidFill>
                  <a:srgbClr val="A80000"/>
                </a:solidFill>
                <a:uFillTx/>
                <a:latin typeface="Calibri"/>
                <a:cs typeface="Calibri"/>
              </a:rPr>
              <a:t>di € 30.000</a:t>
            </a:r>
            <a:endParaRPr lang="it-IT" sz="1800" b="0" i="0" u="none" strike="noStrike" kern="0" cap="none" spc="0" baseline="0" dirty="0">
              <a:solidFill>
                <a:srgbClr val="000000"/>
              </a:solidFill>
              <a:uFillTx/>
              <a:latin typeface="Calibri"/>
            </a:endParaRPr>
          </a:p>
        </p:txBody>
      </p:sp>
      <p:sp>
        <p:nvSpPr>
          <p:cNvPr id="11" name="Rettangolo arrotondato 53">
            <a:extLst>
              <a:ext uri="{FF2B5EF4-FFF2-40B4-BE49-F238E27FC236}">
                <a16:creationId xmlns="" xmlns:a16="http://schemas.microsoft.com/office/drawing/2014/main" id="{1C9402B4-7EF5-46A3-BA08-21427E211EB1}"/>
              </a:ext>
            </a:extLst>
          </p:cNvPr>
          <p:cNvSpPr/>
          <p:nvPr/>
        </p:nvSpPr>
        <p:spPr>
          <a:xfrm>
            <a:off x="677382" y="4560240"/>
            <a:ext cx="3576840" cy="578879"/>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A80000"/>
            </a:solidFill>
            <a:prstDash val="solid"/>
            <a:roun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000000"/>
                </a:solidFill>
                <a:uFillTx/>
                <a:latin typeface="Calibri"/>
                <a:cs typeface="Calibri"/>
              </a:rPr>
              <a:t>Spese Personale dedicato per </a:t>
            </a:r>
            <a:r>
              <a:rPr lang="it-IT" sz="1400" b="1" i="0" u="none" strike="noStrike" kern="0" cap="none" spc="0" baseline="0" dirty="0">
                <a:solidFill>
                  <a:srgbClr val="000000"/>
                </a:solidFill>
                <a:uFillTx/>
                <a:latin typeface="Calibri"/>
                <a:cs typeface="Calibri"/>
              </a:rPr>
              <a:t>Formazione 4.0 Euro</a:t>
            </a:r>
            <a:r>
              <a:rPr lang="it-IT" sz="1400" b="1" i="0" u="none" strike="noStrike" kern="1200" cap="none" spc="0" baseline="0" dirty="0">
                <a:solidFill>
                  <a:srgbClr val="000000"/>
                </a:solidFill>
                <a:uFillTx/>
                <a:latin typeface="Calibri"/>
                <a:cs typeface="Calibri"/>
              </a:rPr>
              <a:t> </a:t>
            </a:r>
            <a:r>
              <a:rPr lang="it-IT" sz="1400" b="1" i="0" u="none" strike="noStrike" kern="0" cap="none" spc="0" baseline="0" dirty="0">
                <a:solidFill>
                  <a:srgbClr val="000000"/>
                </a:solidFill>
                <a:uFillTx/>
                <a:latin typeface="Calibri"/>
                <a:cs typeface="Calibri"/>
              </a:rPr>
              <a:t>50.000</a:t>
            </a:r>
            <a:endParaRPr lang="it-IT" sz="1400" b="1" i="0" u="none" strike="noStrike" kern="1200" cap="none" spc="0" baseline="0" dirty="0">
              <a:solidFill>
                <a:srgbClr val="000000"/>
              </a:solidFill>
              <a:uFillTx/>
              <a:latin typeface="Calibri" pitchFamily="34"/>
              <a:cs typeface="Calibri" pitchFamily="34"/>
            </a:endParaRPr>
          </a:p>
        </p:txBody>
      </p:sp>
      <p:sp>
        <p:nvSpPr>
          <p:cNvPr id="12" name="Rettangolo arrotondato 54">
            <a:extLst>
              <a:ext uri="{FF2B5EF4-FFF2-40B4-BE49-F238E27FC236}">
                <a16:creationId xmlns="" xmlns:a16="http://schemas.microsoft.com/office/drawing/2014/main" id="{56AEC9F0-F9C7-49D8-A01B-E2A6ED0FE00C}"/>
              </a:ext>
            </a:extLst>
          </p:cNvPr>
          <p:cNvSpPr/>
          <p:nvPr/>
        </p:nvSpPr>
        <p:spPr>
          <a:xfrm>
            <a:off x="4703330" y="4228533"/>
            <a:ext cx="3780001" cy="1237219"/>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000000"/>
            </a:solidFill>
            <a:prstDash val="solid"/>
            <a:round/>
          </a:ln>
        </p:spPr>
        <p:txBody>
          <a:bodyPr vert="horz" wrap="square" lIns="91440" tIns="45720" rIns="91440" bIns="45720" anchor="t" anchorCtr="0" compatLnSpc="1">
            <a:spAutoFit/>
          </a:bodyPr>
          <a:lstStyle/>
          <a:p>
            <a:pPr marL="361316" marR="0" lvl="0" indent="0" algn="l" defTabSz="914400" rtl="0" fontAlgn="auto" hangingPunct="1">
              <a:lnSpc>
                <a:spcPts val="1645"/>
              </a:lnSpc>
              <a:spcBef>
                <a:spcPts val="44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A80000"/>
                </a:solidFill>
                <a:uFillTx/>
                <a:latin typeface="Calibri" pitchFamily="34"/>
                <a:cs typeface="Calibri" pitchFamily="34"/>
              </a:rPr>
              <a:t>CREDITO D’IMPOSTA FORMAZIONE 4.0: 50% dei costi del personale interno per la  formazione dedicata ai cambiamenti e all’implementazione 4.0, per un’agevolazione di € 25.000</a:t>
            </a:r>
          </a:p>
        </p:txBody>
      </p:sp>
      <p:sp>
        <p:nvSpPr>
          <p:cNvPr id="13" name="Rettangolo arrotondato 63">
            <a:extLst>
              <a:ext uri="{FF2B5EF4-FFF2-40B4-BE49-F238E27FC236}">
                <a16:creationId xmlns="" xmlns:a16="http://schemas.microsoft.com/office/drawing/2014/main" id="{47871FDA-7BDB-4539-96D2-D52C731C53C9}"/>
              </a:ext>
            </a:extLst>
          </p:cNvPr>
          <p:cNvSpPr/>
          <p:nvPr/>
        </p:nvSpPr>
        <p:spPr>
          <a:xfrm>
            <a:off x="669026" y="5624867"/>
            <a:ext cx="7805949" cy="712253"/>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A80000"/>
            </a:solidFill>
            <a:prstDash val="solid"/>
            <a:round/>
          </a:ln>
        </p:spPr>
        <p:txBody>
          <a:bodyPr vert="horz" wrap="square" lIns="91440" tIns="45720" rIns="91440" bIns="45720" anchor="t" anchorCtr="1" compatLnSpc="1">
            <a:spAutoFit/>
          </a:bodyPr>
          <a:lstStyle/>
          <a:p>
            <a:pPr marL="0" marR="0" lvl="0" indent="0" algn="ctr" defTabSz="914400" rtl="0" fontAlgn="auto" hangingPunct="1">
              <a:lnSpc>
                <a:spcPts val="2120"/>
              </a:lnSpc>
              <a:spcBef>
                <a:spcPts val="10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A80000"/>
                </a:solidFill>
                <a:uFillTx/>
                <a:latin typeface="Calibri" pitchFamily="34"/>
                <a:cs typeface="Calibri" pitchFamily="34"/>
              </a:rPr>
              <a:t>TOTALE COSTO SOSTENUTO € 1.265.000</a:t>
            </a:r>
          </a:p>
          <a:p>
            <a:pPr marL="0" marR="0" lvl="0" indent="0" algn="ctr" defTabSz="914400" rtl="0" fontAlgn="auto" hangingPunct="1">
              <a:lnSpc>
                <a:spcPts val="2120"/>
              </a:lnSpc>
              <a:spcBef>
                <a:spcPts val="10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A80000"/>
                </a:solidFill>
                <a:uFillTx/>
                <a:latin typeface="Calibri" pitchFamily="34"/>
                <a:cs typeface="Calibri" pitchFamily="34"/>
              </a:rPr>
              <a:t>TOTALE AGEVOLAZIONE € 558.000</a:t>
            </a:r>
          </a:p>
        </p:txBody>
      </p:sp>
      <p:cxnSp>
        <p:nvCxnSpPr>
          <p:cNvPr id="14" name="Connettore 2 19">
            <a:extLst>
              <a:ext uri="{FF2B5EF4-FFF2-40B4-BE49-F238E27FC236}">
                <a16:creationId xmlns="" xmlns:a16="http://schemas.microsoft.com/office/drawing/2014/main" id="{46A3535A-ED1A-4A08-A8D8-1FC57B9A5497}"/>
              </a:ext>
            </a:extLst>
          </p:cNvPr>
          <p:cNvCxnSpPr>
            <a:cxnSpLocks/>
            <a:stCxn id="6" idx="1"/>
            <a:endCxn id="4" idx="3"/>
          </p:cNvCxnSpPr>
          <p:nvPr/>
        </p:nvCxnSpPr>
        <p:spPr>
          <a:xfrm flipV="1">
            <a:off x="4254222" y="1436535"/>
            <a:ext cx="449108" cy="5"/>
          </a:xfrm>
          <a:prstGeom prst="straightConnector1">
            <a:avLst/>
          </a:prstGeom>
          <a:noFill/>
          <a:ln w="12701" cap="flat">
            <a:solidFill>
              <a:srgbClr val="C00000"/>
            </a:solidFill>
            <a:prstDash val="solid"/>
            <a:round/>
            <a:tailEnd type="arrow"/>
          </a:ln>
        </p:spPr>
      </p:cxnSp>
      <p:cxnSp>
        <p:nvCxnSpPr>
          <p:cNvPr id="15" name="Connettore 2 20">
            <a:extLst>
              <a:ext uri="{FF2B5EF4-FFF2-40B4-BE49-F238E27FC236}">
                <a16:creationId xmlns="" xmlns:a16="http://schemas.microsoft.com/office/drawing/2014/main" id="{B834BBA2-755E-40AB-B50E-6EEA079FE9D8}"/>
              </a:ext>
            </a:extLst>
          </p:cNvPr>
          <p:cNvCxnSpPr>
            <a:cxnSpLocks/>
          </p:cNvCxnSpPr>
          <p:nvPr/>
        </p:nvCxnSpPr>
        <p:spPr>
          <a:xfrm>
            <a:off x="4245608" y="2550855"/>
            <a:ext cx="449108" cy="0"/>
          </a:xfrm>
          <a:prstGeom prst="straightConnector1">
            <a:avLst/>
          </a:prstGeom>
          <a:noFill/>
          <a:ln w="12701" cap="flat">
            <a:solidFill>
              <a:srgbClr val="C00000"/>
            </a:solidFill>
            <a:prstDash val="solid"/>
            <a:round/>
            <a:tailEnd type="arrow"/>
          </a:ln>
        </p:spPr>
      </p:cxnSp>
      <p:cxnSp>
        <p:nvCxnSpPr>
          <p:cNvPr id="16" name="Connettore 2 21">
            <a:extLst>
              <a:ext uri="{FF2B5EF4-FFF2-40B4-BE49-F238E27FC236}">
                <a16:creationId xmlns="" xmlns:a16="http://schemas.microsoft.com/office/drawing/2014/main" id="{D2C4D646-75CB-440B-8C5B-C148247D6F52}"/>
              </a:ext>
            </a:extLst>
          </p:cNvPr>
          <p:cNvCxnSpPr>
            <a:cxnSpLocks/>
          </p:cNvCxnSpPr>
          <p:nvPr/>
        </p:nvCxnSpPr>
        <p:spPr>
          <a:xfrm>
            <a:off x="4251003" y="3710927"/>
            <a:ext cx="449117" cy="0"/>
          </a:xfrm>
          <a:prstGeom prst="straightConnector1">
            <a:avLst/>
          </a:prstGeom>
          <a:noFill/>
          <a:ln w="12701" cap="flat">
            <a:solidFill>
              <a:srgbClr val="C00000"/>
            </a:solidFill>
            <a:prstDash val="solid"/>
            <a:round/>
            <a:tailEnd type="arrow"/>
          </a:ln>
        </p:spPr>
      </p:cxnSp>
      <p:cxnSp>
        <p:nvCxnSpPr>
          <p:cNvPr id="17" name="Connettore 2 22">
            <a:extLst>
              <a:ext uri="{FF2B5EF4-FFF2-40B4-BE49-F238E27FC236}">
                <a16:creationId xmlns="" xmlns:a16="http://schemas.microsoft.com/office/drawing/2014/main" id="{7BE12F97-B9B8-4001-993A-D1FF27429512}"/>
              </a:ext>
            </a:extLst>
          </p:cNvPr>
          <p:cNvCxnSpPr>
            <a:cxnSpLocks/>
          </p:cNvCxnSpPr>
          <p:nvPr/>
        </p:nvCxnSpPr>
        <p:spPr>
          <a:xfrm>
            <a:off x="4254222" y="4868439"/>
            <a:ext cx="449108" cy="0"/>
          </a:xfrm>
          <a:prstGeom prst="straightConnector1">
            <a:avLst/>
          </a:prstGeom>
          <a:noFill/>
          <a:ln w="12701" cap="flat">
            <a:solidFill>
              <a:srgbClr val="C00000"/>
            </a:solidFill>
            <a:prstDash val="solid"/>
            <a:round/>
            <a:tailEnd type="arrow"/>
          </a:ln>
        </p:spPr>
      </p:cxnSp>
      <p:sp>
        <p:nvSpPr>
          <p:cNvPr id="18" name="Titolo 3">
            <a:extLst>
              <a:ext uri="{FF2B5EF4-FFF2-40B4-BE49-F238E27FC236}">
                <a16:creationId xmlns="" xmlns:a16="http://schemas.microsoft.com/office/drawing/2014/main" id="{0CDA1348-2AD1-443B-89B9-B1A829286048}"/>
              </a:ext>
            </a:extLst>
          </p:cNvPr>
          <p:cNvSpPr txBox="1">
            <a:spLocks noGrp="1"/>
          </p:cNvSpPr>
          <p:nvPr>
            <p:ph type="title"/>
          </p:nvPr>
        </p:nvSpPr>
        <p:spPr>
          <a:xfrm>
            <a:off x="906014" y="177997"/>
            <a:ext cx="7035722" cy="634438"/>
          </a:xfrm>
        </p:spPr>
        <p:txBody>
          <a:bodyPr/>
          <a:lstStyle/>
          <a:p>
            <a:pPr marL="12701" lvl="0">
              <a:spcBef>
                <a:spcPts val="100"/>
              </a:spcBef>
            </a:pPr>
            <a:r>
              <a:rPr lang="it-IT" dirty="0">
                <a:latin typeface="Calibri" pitchFamily="34"/>
                <a:cs typeface="Calibri" pitchFamily="34"/>
              </a:rPr>
              <a:t>Esempio Pratico di Investimento Agevolabile (2/2)</a:t>
            </a:r>
            <a:endParaRPr lang="it-IT" kern="0" dirty="0">
              <a:effectLst>
                <a:outerShdw dist="38096" dir="2700000">
                  <a:srgbClr val="000000"/>
                </a:outerShdw>
              </a:effectLst>
              <a:latin typeface="Calibri" pitchFamily="34"/>
              <a:cs typeface="Calibri" pitchFamily="3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538">
    <p:spTree>
      <p:nvGrpSpPr>
        <p:cNvPr id="1" name=""/>
        <p:cNvGrpSpPr/>
        <p:nvPr/>
      </p:nvGrpSpPr>
      <p:grpSpPr>
        <a:xfrm>
          <a:off x="0" y="0"/>
          <a:ext cx="0" cy="0"/>
          <a:chOff x="0" y="0"/>
          <a:chExt cx="0" cy="0"/>
        </a:xfrm>
      </p:grpSpPr>
      <p:sp>
        <p:nvSpPr>
          <p:cNvPr id="2" name="Titolo 3">
            <a:extLst>
              <a:ext uri="{FF2B5EF4-FFF2-40B4-BE49-F238E27FC236}">
                <a16:creationId xmlns="" xmlns:a16="http://schemas.microsoft.com/office/drawing/2014/main" id="{67A059B8-370E-4AF2-9D2E-3F8C70E4B911}"/>
              </a:ext>
            </a:extLst>
          </p:cNvPr>
          <p:cNvSpPr txBox="1">
            <a:spLocks noGrp="1"/>
          </p:cNvSpPr>
          <p:nvPr>
            <p:ph type="title"/>
          </p:nvPr>
        </p:nvSpPr>
        <p:spPr>
          <a:xfrm>
            <a:off x="906014" y="274457"/>
            <a:ext cx="7175799" cy="437915"/>
          </a:xfrm>
        </p:spPr>
        <p:txBody>
          <a:bodyPr/>
          <a:lstStyle/>
          <a:p>
            <a:r>
              <a:rPr lang="it-IT" dirty="0">
                <a:latin typeface="Calibri"/>
                <a:cs typeface="Arial"/>
              </a:rPr>
              <a:t>Le Altre Agevolazioni – Bando ISI INAIL 2020  </a:t>
            </a:r>
            <a:endParaRPr lang="it-IT" dirty="0">
              <a:latin typeface="Calibri" pitchFamily="34"/>
            </a:endParaRPr>
          </a:p>
        </p:txBody>
      </p:sp>
      <p:sp>
        <p:nvSpPr>
          <p:cNvPr id="3" name="Rettangolo 1">
            <a:extLst>
              <a:ext uri="{FF2B5EF4-FFF2-40B4-BE49-F238E27FC236}">
                <a16:creationId xmlns="" xmlns:a16="http://schemas.microsoft.com/office/drawing/2014/main" id="{49C8C21F-6D76-468F-8833-134F85123A1D}"/>
              </a:ext>
            </a:extLst>
          </p:cNvPr>
          <p:cNvSpPr/>
          <p:nvPr/>
        </p:nvSpPr>
        <p:spPr>
          <a:xfrm>
            <a:off x="377683" y="982221"/>
            <a:ext cx="8427540" cy="4703467"/>
          </a:xfrm>
          <a:prstGeom prst="rect">
            <a:avLst/>
          </a:prstGeom>
          <a:noFill/>
          <a:ln cap="flat">
            <a:noFill/>
            <a:prstDash val="solid"/>
          </a:ln>
        </p:spPr>
        <p:txBody>
          <a:bodyPr vert="horz" wrap="square" lIns="91440" tIns="45720" rIns="91440" bIns="45720" anchor="t" anchorCtr="0" compatLnSpc="1">
            <a:spAutoFit/>
          </a:bodyPr>
          <a:lstStyle/>
          <a:p>
            <a:pPr marL="171450" indent="-171450" algn="just">
              <a:lnSpc>
                <a:spcPct val="150000"/>
              </a:lnSpc>
              <a:buFont typeface="Wingdings"/>
              <a:buChar char="q"/>
              <a:defRPr sz="1800" b="0" i="0" u="none" strike="noStrike" kern="0" cap="none" spc="0" baseline="0">
                <a:solidFill>
                  <a:srgbClr val="000000"/>
                </a:solidFill>
                <a:uFillTx/>
              </a:defRPr>
            </a:pPr>
            <a:r>
              <a:rPr lang="it-IT" sz="1200" b="1" dirty="0">
                <a:solidFill>
                  <a:srgbClr val="A80000"/>
                </a:solidFill>
                <a:latin typeface="Calibri"/>
                <a:ea typeface="SimSun"/>
                <a:cs typeface="Calibri"/>
              </a:rPr>
              <a:t>Beneficiari: </a:t>
            </a:r>
            <a:r>
              <a:rPr lang="it-IT" sz="1200" b="0" i="0" u="none" strike="noStrike" cap="none" spc="0" dirty="0">
                <a:solidFill>
                  <a:srgbClr val="000000"/>
                </a:solidFill>
                <a:uFillTx/>
                <a:latin typeface="Calibri"/>
                <a:ea typeface="SimSun"/>
                <a:cs typeface="Calibri"/>
              </a:rPr>
              <a:t>tutte le</a:t>
            </a:r>
            <a:r>
              <a:rPr lang="it-IT" sz="1200" b="1" dirty="0">
                <a:solidFill>
                  <a:srgbClr val="000000"/>
                </a:solidFill>
                <a:latin typeface="Calibri"/>
                <a:ea typeface="SimSun"/>
                <a:cs typeface="Calibri"/>
              </a:rPr>
              <a:t> </a:t>
            </a:r>
            <a:r>
              <a:rPr lang="it-IT" sz="1200" dirty="0">
                <a:solidFill>
                  <a:srgbClr val="000000"/>
                </a:solidFill>
                <a:latin typeface="Calibri"/>
                <a:ea typeface="SimSun"/>
                <a:cs typeface="Calibri"/>
              </a:rPr>
              <a:t>imprese, anche individuali, ubicate su tutto il territorio nazionale ed iscritte alle competenti CCIAA;</a:t>
            </a:r>
          </a:p>
          <a:p>
            <a:pPr marL="171450" indent="-171450" algn="just">
              <a:lnSpc>
                <a:spcPct val="150000"/>
              </a:lnSpc>
              <a:buFont typeface="Wingdings"/>
              <a:buChar char="q"/>
              <a:defRPr sz="1800" b="0" i="0" u="none" strike="noStrike" kern="0" cap="none" spc="0" baseline="0">
                <a:solidFill>
                  <a:srgbClr val="000000"/>
                </a:solidFill>
                <a:uFillTx/>
              </a:defRPr>
            </a:pPr>
            <a:endParaRPr lang="it-IT" sz="300" dirty="0">
              <a:ea typeface="+mn-lt"/>
              <a:cs typeface="+mn-lt"/>
            </a:endParaRPr>
          </a:p>
          <a:p>
            <a:pPr marL="171450" indent="-171450" algn="just">
              <a:lnSpc>
                <a:spcPct val="150000"/>
              </a:lnSpc>
              <a:buFont typeface="Wingdings"/>
              <a:buChar char="q"/>
              <a:defRPr sz="1800" b="0" i="0" u="none" strike="noStrike" kern="0" cap="none" spc="0" baseline="0">
                <a:solidFill>
                  <a:srgbClr val="000000"/>
                </a:solidFill>
                <a:uFillTx/>
              </a:defRPr>
            </a:pPr>
            <a:r>
              <a:rPr lang="it-IT" sz="1200" b="1" dirty="0">
                <a:solidFill>
                  <a:srgbClr val="A80000"/>
                </a:solidFill>
                <a:latin typeface="Calibri"/>
                <a:ea typeface="SimSun"/>
                <a:cs typeface="Calibri"/>
              </a:rPr>
              <a:t>Tipologia di investimenti:</a:t>
            </a:r>
            <a:r>
              <a:rPr lang="it-IT" sz="1200" dirty="0">
                <a:solidFill>
                  <a:srgbClr val="A80000"/>
                </a:solidFill>
                <a:latin typeface="Calibri"/>
                <a:ea typeface="SimSun"/>
                <a:cs typeface="Calibri"/>
              </a:rPr>
              <a:t> </a:t>
            </a:r>
            <a:r>
              <a:rPr lang="it-IT" sz="1200" dirty="0">
                <a:solidFill>
                  <a:srgbClr val="000000"/>
                </a:solidFill>
                <a:latin typeface="Calibri"/>
                <a:ea typeface="SimSun"/>
                <a:cs typeface="Calibri"/>
              </a:rPr>
              <a:t>progetti per il miglioramento delle condizioni di salute e di sicurezza dei lavoratori nei luoghi di lavoro.</a:t>
            </a:r>
            <a:endParaRPr lang="it-IT" sz="1200" dirty="0">
              <a:ea typeface="+mn-lt"/>
              <a:cs typeface="+mn-lt"/>
            </a:endParaRPr>
          </a:p>
          <a:p>
            <a:pPr marL="346075" lvl="1" indent="-171450" algn="just">
              <a:lnSpc>
                <a:spcPct val="150000"/>
              </a:lnSpc>
              <a:buClr>
                <a:srgbClr val="A80000"/>
              </a:buClr>
              <a:buSzPct val="100000"/>
              <a:buFont typeface="Wingdings" panose="05000000000000000000" pitchFamily="2" charset="2"/>
              <a:buChar char="§"/>
              <a:defRPr sz="1800" b="0" i="0" u="none" strike="noStrike" kern="0" cap="none" spc="0" baseline="0">
                <a:solidFill>
                  <a:srgbClr val="000000"/>
                </a:solidFill>
                <a:uFillTx/>
              </a:defRPr>
            </a:pPr>
            <a:r>
              <a:rPr lang="it-IT" sz="1200" b="1" kern="0" dirty="0">
                <a:solidFill>
                  <a:srgbClr val="000000"/>
                </a:solidFill>
                <a:latin typeface="Calibri"/>
                <a:cs typeface="Calibri"/>
              </a:rPr>
              <a:t>Asse di finanziamento 1 </a:t>
            </a:r>
            <a:r>
              <a:rPr lang="it-IT" sz="1200" kern="0" dirty="0">
                <a:solidFill>
                  <a:srgbClr val="000000"/>
                </a:solidFill>
                <a:latin typeface="Calibri"/>
                <a:cs typeface="Calibri"/>
              </a:rPr>
              <a:t>- Progetti di investimento e Progetti per l’adozione di modelli organizzativi e di responsabilità sociale - (sub Assi 1.1 e 1.2);</a:t>
            </a:r>
            <a:endParaRPr lang="en-US" sz="1200" kern="0" dirty="0">
              <a:solidFill>
                <a:srgbClr val="000000"/>
              </a:solidFill>
              <a:latin typeface="Calibri"/>
              <a:cs typeface="Calibri"/>
            </a:endParaRPr>
          </a:p>
          <a:p>
            <a:pPr marL="346075" lvl="1" indent="-171450" algn="just">
              <a:lnSpc>
                <a:spcPct val="150000"/>
              </a:lnSpc>
              <a:buClr>
                <a:srgbClr val="A80000"/>
              </a:buClr>
              <a:buSzPct val="100000"/>
              <a:buFont typeface="Wingdings" panose="05000000000000000000" pitchFamily="2" charset="2"/>
              <a:buChar char="§"/>
              <a:defRPr sz="1800" b="0" i="0" u="none" strike="noStrike" kern="0" cap="none" spc="0" baseline="0">
                <a:solidFill>
                  <a:srgbClr val="000000"/>
                </a:solidFill>
                <a:uFillTx/>
              </a:defRPr>
            </a:pPr>
            <a:r>
              <a:rPr lang="it-IT" sz="1200" b="1" kern="0" dirty="0">
                <a:solidFill>
                  <a:srgbClr val="000000"/>
                </a:solidFill>
                <a:latin typeface="Calibri"/>
                <a:cs typeface="Calibri"/>
              </a:rPr>
              <a:t>Asse di finanziamento 2 </a:t>
            </a:r>
            <a:r>
              <a:rPr lang="it-IT" sz="1200" kern="0" dirty="0">
                <a:solidFill>
                  <a:srgbClr val="000000"/>
                </a:solidFill>
                <a:latin typeface="Calibri"/>
                <a:cs typeface="Calibri"/>
              </a:rPr>
              <a:t>- Progetti per la riduzione del rischio da movimentazione manuale di carichi (MMC);</a:t>
            </a:r>
            <a:endParaRPr lang="en-US" sz="1200" kern="0" dirty="0">
              <a:solidFill>
                <a:srgbClr val="000000"/>
              </a:solidFill>
              <a:latin typeface="Calibri"/>
              <a:cs typeface="Calibri"/>
            </a:endParaRPr>
          </a:p>
          <a:p>
            <a:pPr marL="346075" lvl="1" indent="-171450" algn="just">
              <a:lnSpc>
                <a:spcPct val="150000"/>
              </a:lnSpc>
              <a:buClr>
                <a:srgbClr val="A80000"/>
              </a:buClr>
              <a:buSzPct val="100000"/>
              <a:buFont typeface="Wingdings" panose="05000000000000000000" pitchFamily="2" charset="2"/>
              <a:buChar char="§"/>
              <a:defRPr sz="1800" b="0" i="0" u="none" strike="noStrike" kern="0" cap="none" spc="0" baseline="0">
                <a:solidFill>
                  <a:srgbClr val="000000"/>
                </a:solidFill>
                <a:uFillTx/>
              </a:defRPr>
            </a:pPr>
            <a:r>
              <a:rPr lang="it-IT" sz="1200" b="1" kern="0" dirty="0">
                <a:solidFill>
                  <a:srgbClr val="000000"/>
                </a:solidFill>
                <a:latin typeface="Calibri"/>
                <a:cs typeface="Calibri"/>
              </a:rPr>
              <a:t>Asse di finanziamento 3 </a:t>
            </a:r>
            <a:r>
              <a:rPr lang="it-IT" sz="1200" kern="0" dirty="0">
                <a:solidFill>
                  <a:srgbClr val="000000"/>
                </a:solidFill>
                <a:latin typeface="Calibri"/>
                <a:cs typeface="Calibri"/>
              </a:rPr>
              <a:t>- Progetti di bonifica da materiali contenenti amianto; </a:t>
            </a:r>
          </a:p>
          <a:p>
            <a:pPr marL="346075" lvl="1" indent="-171450" algn="just">
              <a:lnSpc>
                <a:spcPct val="150000"/>
              </a:lnSpc>
              <a:buClr>
                <a:srgbClr val="A80000"/>
              </a:buClr>
              <a:buSzPct val="100000"/>
              <a:buFont typeface="Wingdings" panose="05000000000000000000" pitchFamily="2" charset="2"/>
              <a:buChar char="§"/>
              <a:defRPr sz="1800" b="0" i="0" u="none" strike="noStrike" kern="0" cap="none" spc="0" baseline="0">
                <a:solidFill>
                  <a:srgbClr val="000000"/>
                </a:solidFill>
                <a:uFillTx/>
              </a:defRPr>
            </a:pPr>
            <a:r>
              <a:rPr lang="it-IT" sz="1200" b="1" kern="0" dirty="0">
                <a:solidFill>
                  <a:srgbClr val="000000"/>
                </a:solidFill>
                <a:latin typeface="Calibri"/>
                <a:cs typeface="Calibri"/>
              </a:rPr>
              <a:t>Asse di finanziamento 4 </a:t>
            </a:r>
            <a:r>
              <a:rPr lang="it-IT" sz="1200" kern="0" dirty="0">
                <a:solidFill>
                  <a:srgbClr val="000000"/>
                </a:solidFill>
                <a:latin typeface="Calibri"/>
                <a:cs typeface="Calibri"/>
              </a:rPr>
              <a:t>- Progetti per micro e piccole imprese operanti in specifici settori di attività.</a:t>
            </a:r>
          </a:p>
          <a:p>
            <a:pPr marL="628650" lvl="1" indent="-171450" algn="just">
              <a:lnSpc>
                <a:spcPct val="150000"/>
              </a:lnSpc>
              <a:buClr>
                <a:srgbClr val="A80000"/>
              </a:buClr>
              <a:buSzPct val="100000"/>
              <a:buFont typeface="Wingdings" panose="05000000000000000000" pitchFamily="2" charset="2"/>
              <a:buChar char="Ø"/>
              <a:defRPr sz="1800" b="0" i="0" u="none" strike="noStrike" kern="0" cap="none" spc="0" baseline="0">
                <a:solidFill>
                  <a:srgbClr val="000000"/>
                </a:solidFill>
                <a:uFillTx/>
              </a:defRPr>
            </a:pPr>
            <a:endParaRPr lang="en-US" sz="300" kern="0" dirty="0">
              <a:solidFill>
                <a:srgbClr val="000000"/>
              </a:solidFill>
              <a:latin typeface="Calibri"/>
              <a:ea typeface="SimSun"/>
              <a:cs typeface="Calibri"/>
            </a:endParaRPr>
          </a:p>
          <a:p>
            <a:pPr marL="171450" indent="-171450" algn="just">
              <a:lnSpc>
                <a:spcPct val="150000"/>
              </a:lnSpc>
              <a:buFont typeface="Wingdings"/>
              <a:buChar char="q"/>
              <a:defRPr sz="1800" b="0" i="0" u="none" strike="noStrike" kern="0" cap="none" spc="0" baseline="0">
                <a:solidFill>
                  <a:srgbClr val="000000"/>
                </a:solidFill>
                <a:uFillTx/>
              </a:defRPr>
            </a:pPr>
            <a:r>
              <a:rPr lang="it-IT" sz="1200" b="1" dirty="0">
                <a:solidFill>
                  <a:srgbClr val="A80000"/>
                </a:solidFill>
                <a:latin typeface="Calibri"/>
                <a:ea typeface="SimSun"/>
                <a:cs typeface="Calibri"/>
              </a:rPr>
              <a:t>Validità:</a:t>
            </a:r>
            <a:r>
              <a:rPr lang="it-IT" sz="1200" dirty="0">
                <a:solidFill>
                  <a:srgbClr val="A80000"/>
                </a:solidFill>
                <a:latin typeface="Calibri"/>
                <a:ea typeface="SimSun"/>
                <a:cs typeface="Calibri"/>
              </a:rPr>
              <a:t> </a:t>
            </a:r>
            <a:r>
              <a:rPr lang="it-IT" sz="1200" dirty="0">
                <a:solidFill>
                  <a:srgbClr val="000000"/>
                </a:solidFill>
                <a:latin typeface="Calibri"/>
                <a:ea typeface="SimSun"/>
                <a:cs typeface="Calibri"/>
              </a:rPr>
              <a:t>dalla data di apertura della procedura online prevista per aprile 2021; </a:t>
            </a:r>
          </a:p>
          <a:p>
            <a:pPr marL="171450" indent="-171450" algn="just">
              <a:lnSpc>
                <a:spcPct val="150000"/>
              </a:lnSpc>
              <a:buFont typeface="Wingdings"/>
              <a:buChar char="q"/>
              <a:defRPr sz="1800" b="0" i="0" u="none" strike="noStrike" kern="0" cap="none" spc="0" baseline="0">
                <a:solidFill>
                  <a:srgbClr val="000000"/>
                </a:solidFill>
                <a:uFillTx/>
              </a:defRPr>
            </a:pPr>
            <a:endParaRPr lang="it-IT" sz="300" dirty="0">
              <a:ea typeface="+mn-lt"/>
              <a:cs typeface="+mn-lt"/>
            </a:endParaRPr>
          </a:p>
          <a:p>
            <a:pPr marL="171450" indent="-171450" algn="just">
              <a:lnSpc>
                <a:spcPct val="150000"/>
              </a:lnSpc>
              <a:buFont typeface="Wingdings"/>
              <a:buChar char="q"/>
              <a:defRPr sz="1800" b="0" i="0" u="none" strike="noStrike" kern="0" cap="none" spc="0" baseline="0">
                <a:solidFill>
                  <a:srgbClr val="000000"/>
                </a:solidFill>
                <a:uFillTx/>
              </a:defRPr>
            </a:pPr>
            <a:r>
              <a:rPr lang="it-IT" sz="1200" b="1" dirty="0">
                <a:solidFill>
                  <a:srgbClr val="A80000"/>
                </a:solidFill>
                <a:latin typeface="Calibri"/>
                <a:ea typeface="SimSun"/>
                <a:cs typeface="Calibri"/>
              </a:rPr>
              <a:t>Agevolazione: </a:t>
            </a:r>
            <a:endParaRPr lang="en-US" sz="1200" dirty="0">
              <a:solidFill>
                <a:srgbClr val="000000"/>
              </a:solidFill>
              <a:latin typeface="Calibri"/>
              <a:ea typeface="SimSun"/>
              <a:cs typeface="Calibri"/>
            </a:endParaRPr>
          </a:p>
          <a:p>
            <a:pPr marL="346075" lvl="1" indent="-171450" algn="just">
              <a:lnSpc>
                <a:spcPct val="150000"/>
              </a:lnSpc>
              <a:buClr>
                <a:srgbClr val="A80000"/>
              </a:buClr>
              <a:buSzPct val="100000"/>
              <a:buFont typeface="Wingdings" panose="05000000000000000000" pitchFamily="2" charset="2"/>
              <a:buChar char="§"/>
              <a:defRPr sz="1800" b="0" i="0" u="none" strike="noStrike" kern="0" cap="none" spc="0" baseline="0">
                <a:solidFill>
                  <a:srgbClr val="000000"/>
                </a:solidFill>
                <a:uFillTx/>
              </a:defRPr>
            </a:pPr>
            <a:r>
              <a:rPr lang="it-IT" sz="1200" kern="0" dirty="0">
                <a:solidFill>
                  <a:srgbClr val="000000"/>
                </a:solidFill>
                <a:latin typeface="Calibri"/>
                <a:cs typeface="Calibri"/>
              </a:rPr>
              <a:t>Assi 1, 2 e 3 l’agevolazione consiste in un contributo a fondo perduto fino al 65% delle spese ammissibili, sostenute e documentate, per la realizzazione del progetto. Il contributo è compreso tra un minimo di euro 5.000 ed un massimo di euro 130.000. Il limite minimo di spesa non è previsto per le imprese fino a 50 dipendenti che presentano progetti per l’adozione di modelli organizzativi e di responsabilità sociale.</a:t>
            </a:r>
          </a:p>
          <a:p>
            <a:pPr marL="346075" lvl="1" indent="-171450" algn="just">
              <a:lnSpc>
                <a:spcPct val="150000"/>
              </a:lnSpc>
              <a:buClr>
                <a:srgbClr val="A80000"/>
              </a:buClr>
              <a:buSzPct val="100000"/>
              <a:buFont typeface="Wingdings" panose="05000000000000000000" pitchFamily="2" charset="2"/>
              <a:buChar char="§"/>
              <a:defRPr sz="1800" b="0" i="0" u="none" strike="noStrike" kern="0" cap="none" spc="0" baseline="0">
                <a:solidFill>
                  <a:srgbClr val="000000"/>
                </a:solidFill>
                <a:uFillTx/>
              </a:defRPr>
            </a:pPr>
            <a:r>
              <a:rPr lang="it-IT" sz="1200" kern="0" dirty="0">
                <a:solidFill>
                  <a:srgbClr val="000000"/>
                </a:solidFill>
                <a:latin typeface="Calibri"/>
                <a:cs typeface="Calibri"/>
              </a:rPr>
              <a:t>Per i progetti di cui all’asse 4, l’agevolazione consiste in un contributo a fondo perduto fino al 65% delle spese ammissibili, sostenute e documentate, per la realizzazione del progetto. Il contributo è compreso tra un minimo di euro 2.000 ed un massimo di euro 50.000. </a:t>
            </a:r>
          </a:p>
        </p:txBody>
      </p:sp>
      <p:sp>
        <p:nvSpPr>
          <p:cNvPr id="4" name="Rettangolo arrotondato 4">
            <a:extLst>
              <a:ext uri="{FF2B5EF4-FFF2-40B4-BE49-F238E27FC236}">
                <a16:creationId xmlns="" xmlns:a16="http://schemas.microsoft.com/office/drawing/2014/main" id="{41E48049-2F1B-4B41-9E4E-96E7C50C5F61}"/>
              </a:ext>
            </a:extLst>
          </p:cNvPr>
          <p:cNvSpPr/>
          <p:nvPr/>
        </p:nvSpPr>
        <p:spPr>
          <a:xfrm>
            <a:off x="377683" y="905347"/>
            <a:ext cx="8427540" cy="5459242"/>
          </a:xfrm>
          <a:custGeom>
            <a:avLst/>
            <a:gdLst>
              <a:gd name="f0" fmla="val 10800000"/>
              <a:gd name="f1" fmla="val 5400000"/>
              <a:gd name="f2" fmla="val 16200000"/>
              <a:gd name="f3" fmla="val w"/>
              <a:gd name="f4" fmla="val h"/>
              <a:gd name="f5" fmla="val ss"/>
              <a:gd name="f6" fmla="val 0"/>
              <a:gd name="f7" fmla="*/ 5419351 1 1725033"/>
              <a:gd name="f8" fmla="val 45"/>
              <a:gd name="f9" fmla="val 1524"/>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3172" cap="flat">
            <a:solidFill>
              <a:srgbClr val="A80000"/>
            </a:solidFill>
            <a:custDash>
              <a:ds d="100000" sp="100000"/>
            </a:custDash>
            <a:miter/>
          </a:ln>
        </p:spPr>
        <p:txBody>
          <a:bodyPr vert="horz" wrap="square" lIns="82049" tIns="41029" rIns="82049" bIns="41029"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100" b="0" i="1" u="none" strike="noStrike" kern="1200" cap="none" spc="0" baseline="0">
              <a:solidFill>
                <a:srgbClr val="FFFFFF"/>
              </a:solidFill>
              <a:uFillTx/>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3">
            <a:extLst>
              <a:ext uri="{FF2B5EF4-FFF2-40B4-BE49-F238E27FC236}">
                <a16:creationId xmlns="" xmlns:a16="http://schemas.microsoft.com/office/drawing/2014/main" id="{67A059B8-370E-4AF2-9D2E-3F8C70E4B911}"/>
              </a:ext>
            </a:extLst>
          </p:cNvPr>
          <p:cNvSpPr txBox="1">
            <a:spLocks noGrp="1"/>
          </p:cNvSpPr>
          <p:nvPr>
            <p:ph type="title"/>
          </p:nvPr>
        </p:nvSpPr>
        <p:spPr>
          <a:xfrm>
            <a:off x="906014" y="274457"/>
            <a:ext cx="7175799" cy="437915"/>
          </a:xfrm>
        </p:spPr>
        <p:txBody>
          <a:bodyPr/>
          <a:lstStyle/>
          <a:p>
            <a:r>
              <a:rPr lang="it-IT" dirty="0">
                <a:latin typeface="Calibri"/>
                <a:cs typeface="Calibri"/>
              </a:rPr>
              <a:t>Le Altre Agevolazioni – R&amp;S Economia Circolare </a:t>
            </a:r>
            <a:endParaRPr lang="it-IT" dirty="0"/>
          </a:p>
        </p:txBody>
      </p:sp>
      <p:sp>
        <p:nvSpPr>
          <p:cNvPr id="3" name="Rettangolo 1">
            <a:extLst>
              <a:ext uri="{FF2B5EF4-FFF2-40B4-BE49-F238E27FC236}">
                <a16:creationId xmlns="" xmlns:a16="http://schemas.microsoft.com/office/drawing/2014/main" id="{49C8C21F-6D76-468F-8833-134F85123A1D}"/>
              </a:ext>
            </a:extLst>
          </p:cNvPr>
          <p:cNvSpPr/>
          <p:nvPr/>
        </p:nvSpPr>
        <p:spPr>
          <a:xfrm>
            <a:off x="377684" y="982221"/>
            <a:ext cx="8427539" cy="4772717"/>
          </a:xfrm>
          <a:prstGeom prst="rect">
            <a:avLst/>
          </a:prstGeom>
          <a:noFill/>
          <a:ln cap="flat">
            <a:noFill/>
            <a:prstDash val="solid"/>
          </a:ln>
        </p:spPr>
        <p:txBody>
          <a:bodyPr vert="horz" wrap="square" lIns="91440" tIns="45720" rIns="91440" bIns="45720" anchor="t" anchorCtr="0" compatLnSpc="1">
            <a:spAutoFit/>
          </a:bodyPr>
          <a:lstStyle/>
          <a:p>
            <a:pPr marL="171450" indent="-171450" algn="just">
              <a:lnSpc>
                <a:spcPct val="150000"/>
              </a:lnSpc>
              <a:buFont typeface="Wingdings"/>
              <a:buChar char="q"/>
              <a:defRPr sz="1800" b="0" i="0" u="none" strike="noStrike" kern="0" cap="none" spc="0" baseline="0">
                <a:solidFill>
                  <a:srgbClr val="000000"/>
                </a:solidFill>
                <a:uFillTx/>
              </a:defRPr>
            </a:pPr>
            <a:r>
              <a:rPr lang="it-IT" sz="1200" b="1" dirty="0">
                <a:solidFill>
                  <a:srgbClr val="A80000"/>
                </a:solidFill>
                <a:latin typeface="Calibri"/>
                <a:ea typeface="SimSun"/>
                <a:cs typeface="Calibri"/>
              </a:rPr>
              <a:t>Beneficiari: </a:t>
            </a:r>
            <a:r>
              <a:rPr lang="it-IT" sz="1200" dirty="0">
                <a:solidFill>
                  <a:srgbClr val="000000"/>
                </a:solidFill>
                <a:latin typeface="Calibri"/>
                <a:ea typeface="SimSun"/>
                <a:cs typeface="Calibri"/>
              </a:rPr>
              <a:t>imprese di qualsiasi dimensione che esercitano attività industriali, agroindustriali, artigiane, di servizi all’industria e centri di ricerca, che presentano progetti singolarmente o in partenariato. Gli organismi di ricerca, pubblici e privati possono partecipare in qualità di co-proponenti; </a:t>
            </a:r>
          </a:p>
          <a:p>
            <a:pPr marL="171450" indent="-171450" algn="just">
              <a:lnSpc>
                <a:spcPct val="150000"/>
              </a:lnSpc>
              <a:buFont typeface="Wingdings"/>
              <a:buChar char="q"/>
              <a:defRPr sz="1800" b="0" i="0" u="none" strike="noStrike" kern="0" cap="none" spc="0" baseline="0">
                <a:solidFill>
                  <a:srgbClr val="000000"/>
                </a:solidFill>
                <a:uFillTx/>
              </a:defRPr>
            </a:pPr>
            <a:endParaRPr lang="it-IT" sz="300" dirty="0">
              <a:ea typeface="+mn-lt"/>
              <a:cs typeface="+mn-lt"/>
            </a:endParaRPr>
          </a:p>
          <a:p>
            <a:pPr marL="171450" indent="-171450" algn="just">
              <a:lnSpc>
                <a:spcPct val="150000"/>
              </a:lnSpc>
              <a:buFont typeface="Wingdings"/>
              <a:buChar char="q"/>
              <a:defRPr sz="1800" b="0" i="0" u="none" strike="noStrike" kern="0" cap="none" spc="0" baseline="0">
                <a:solidFill>
                  <a:srgbClr val="000000"/>
                </a:solidFill>
                <a:uFillTx/>
              </a:defRPr>
            </a:pPr>
            <a:r>
              <a:rPr lang="it-IT" sz="1200" b="1" dirty="0">
                <a:solidFill>
                  <a:srgbClr val="A80000"/>
                </a:solidFill>
                <a:latin typeface="Calibri"/>
                <a:ea typeface="SimSun"/>
                <a:cs typeface="Calibri"/>
              </a:rPr>
              <a:t>Tipologia di investimenti:</a:t>
            </a:r>
            <a:r>
              <a:rPr lang="it-IT" sz="1200" dirty="0">
                <a:solidFill>
                  <a:srgbClr val="000000"/>
                </a:solidFill>
                <a:latin typeface="Calibri"/>
                <a:ea typeface="SimSun"/>
                <a:cs typeface="Calibri"/>
              </a:rPr>
              <a:t> attività</a:t>
            </a:r>
            <a:r>
              <a:rPr lang="it-IT" sz="1200" kern="0" dirty="0">
                <a:solidFill>
                  <a:srgbClr val="000000"/>
                </a:solidFill>
                <a:latin typeface="Calibri"/>
                <a:ea typeface="SimSun"/>
                <a:cs typeface="Calibri"/>
              </a:rPr>
              <a:t> di R&amp;S, finalizzate alla riconversione produttiva </a:t>
            </a:r>
            <a:r>
              <a:rPr lang="it-IT" sz="1200" dirty="0">
                <a:solidFill>
                  <a:srgbClr val="000000"/>
                </a:solidFill>
                <a:latin typeface="Calibri"/>
                <a:ea typeface="SimSun"/>
                <a:cs typeface="Calibri"/>
              </a:rPr>
              <a:t>delle </a:t>
            </a:r>
            <a:r>
              <a:rPr lang="it-IT" sz="1200" kern="0" dirty="0">
                <a:solidFill>
                  <a:srgbClr val="000000"/>
                </a:solidFill>
                <a:latin typeface="Calibri"/>
                <a:ea typeface="SimSun"/>
                <a:cs typeface="Calibri"/>
              </a:rPr>
              <a:t>attività economiche attraverso  la  realizzazione  di  nuovi prodotti, processi o servizi o al loro notevole miglioramento, tramite lo sviluppo delle tecnologie abilitanti fondamentali (spese di personale, consulenze, attrezzature in ammortamento, spese generali); </a:t>
            </a:r>
          </a:p>
          <a:p>
            <a:pPr marL="171450" indent="-171450" algn="just">
              <a:lnSpc>
                <a:spcPct val="150000"/>
              </a:lnSpc>
              <a:buFont typeface="Wingdings"/>
              <a:buChar char="q"/>
              <a:defRPr sz="1800" b="0" i="0" u="none" strike="noStrike" kern="0" cap="none" spc="0" baseline="0">
                <a:solidFill>
                  <a:srgbClr val="000000"/>
                </a:solidFill>
                <a:uFillTx/>
              </a:defRPr>
            </a:pPr>
            <a:endParaRPr lang="it-IT" sz="300" kern="0" dirty="0">
              <a:solidFill>
                <a:srgbClr val="000000"/>
              </a:solidFill>
              <a:latin typeface="Calibri"/>
              <a:ea typeface="SimSun"/>
              <a:cs typeface="Calibri"/>
            </a:endParaRPr>
          </a:p>
          <a:p>
            <a:pPr marL="171450" indent="-171450" algn="just">
              <a:lnSpc>
                <a:spcPct val="150000"/>
              </a:lnSpc>
              <a:buFont typeface="Wingdings"/>
              <a:buChar char="q"/>
              <a:defRPr sz="1800" b="0" i="0" u="none" strike="noStrike" kern="0" cap="none" spc="0" baseline="0">
                <a:solidFill>
                  <a:srgbClr val="000000"/>
                </a:solidFill>
                <a:uFillTx/>
              </a:defRPr>
            </a:pPr>
            <a:r>
              <a:rPr lang="it-IT" sz="1200" b="1" dirty="0">
                <a:solidFill>
                  <a:srgbClr val="A80000"/>
                </a:solidFill>
                <a:latin typeface="Calibri"/>
                <a:ea typeface="SimSun"/>
                <a:cs typeface="Calibri"/>
              </a:rPr>
              <a:t>Validità:</a:t>
            </a:r>
            <a:r>
              <a:rPr lang="it-IT" sz="1200" dirty="0">
                <a:solidFill>
                  <a:srgbClr val="000000"/>
                </a:solidFill>
                <a:latin typeface="Calibri"/>
                <a:ea typeface="SimSun"/>
                <a:cs typeface="Calibri"/>
              </a:rPr>
              <a:t> dal 10 dicembre 2020 fino ad esaurimento fondi;</a:t>
            </a:r>
          </a:p>
          <a:p>
            <a:pPr algn="just">
              <a:lnSpc>
                <a:spcPct val="150000"/>
              </a:lnSpc>
              <a:defRPr sz="1800" b="0" i="0" u="none" strike="noStrike" kern="0" cap="none" spc="0" baseline="0">
                <a:solidFill>
                  <a:srgbClr val="000000"/>
                </a:solidFill>
                <a:uFillTx/>
              </a:defRPr>
            </a:pPr>
            <a:endParaRPr lang="it-IT" sz="300" dirty="0">
              <a:ea typeface="+mn-lt"/>
              <a:cs typeface="+mn-lt"/>
            </a:endParaRPr>
          </a:p>
          <a:p>
            <a:pPr marL="171450" indent="-171450" algn="just">
              <a:lnSpc>
                <a:spcPct val="150000"/>
              </a:lnSpc>
              <a:buFont typeface="Wingdings"/>
              <a:buChar char="q"/>
              <a:defRPr sz="1800" b="0" i="0" u="none" strike="noStrike" kern="0" cap="none" spc="0" baseline="0">
                <a:solidFill>
                  <a:srgbClr val="000000"/>
                </a:solidFill>
                <a:uFillTx/>
              </a:defRPr>
            </a:pPr>
            <a:r>
              <a:rPr lang="it-IT" sz="1200" b="1" dirty="0">
                <a:solidFill>
                  <a:srgbClr val="A80000"/>
                </a:solidFill>
                <a:latin typeface="Calibri"/>
                <a:ea typeface="SimSun"/>
                <a:cs typeface="Calibri"/>
              </a:rPr>
              <a:t>Agevolazione: </a:t>
            </a:r>
            <a:endParaRPr lang="en-US" sz="1200" dirty="0">
              <a:solidFill>
                <a:srgbClr val="000000"/>
              </a:solidFill>
              <a:latin typeface="Calibri"/>
              <a:ea typeface="SimSun"/>
              <a:cs typeface="Calibri"/>
            </a:endParaRPr>
          </a:p>
          <a:p>
            <a:pPr marL="346075" lvl="1" indent="-171450" algn="just">
              <a:lnSpc>
                <a:spcPct val="150000"/>
              </a:lnSpc>
              <a:buClr>
                <a:srgbClr val="A80000"/>
              </a:buClr>
              <a:buSzPct val="100000"/>
              <a:buFont typeface="Wingdings" panose="05000000000000000000" pitchFamily="2" charset="2"/>
              <a:buChar char="§"/>
              <a:defRPr sz="1800" b="0" i="0" u="none" strike="noStrike" kern="0" cap="none" spc="0" baseline="0">
                <a:solidFill>
                  <a:srgbClr val="000000"/>
                </a:solidFill>
                <a:uFillTx/>
              </a:defRPr>
            </a:pPr>
            <a:r>
              <a:rPr lang="it-IT" sz="1200" kern="0" dirty="0">
                <a:solidFill>
                  <a:srgbClr val="000000"/>
                </a:solidFill>
                <a:latin typeface="Calibri"/>
                <a:cs typeface="Calibri"/>
              </a:rPr>
              <a:t>finanziamento agevolato per il 50% delle spese e dei costi ammissibili di progetto. Durata da 4 a 11 anni con tasso pari al 20% del tasso di riferimento ( 0,55%);</a:t>
            </a:r>
            <a:endParaRPr lang="en-US" sz="1200" kern="0" dirty="0">
              <a:solidFill>
                <a:srgbClr val="000000"/>
              </a:solidFill>
              <a:latin typeface="Calibri"/>
              <a:cs typeface="Calibri"/>
            </a:endParaRPr>
          </a:p>
          <a:p>
            <a:pPr marL="346075" lvl="1" indent="-171450" algn="just">
              <a:lnSpc>
                <a:spcPct val="150000"/>
              </a:lnSpc>
              <a:buClr>
                <a:srgbClr val="A80000"/>
              </a:buClr>
              <a:buSzPct val="100000"/>
              <a:buFont typeface="Wingdings" panose="05000000000000000000" pitchFamily="2" charset="2"/>
              <a:buChar char="§"/>
              <a:defRPr sz="1800" b="0" i="0" u="none" strike="noStrike" kern="0" cap="none" spc="0" baseline="0">
                <a:solidFill>
                  <a:srgbClr val="000000"/>
                </a:solidFill>
                <a:uFillTx/>
              </a:defRPr>
            </a:pPr>
            <a:r>
              <a:rPr lang="it-IT" sz="1200" kern="0" dirty="0">
                <a:solidFill>
                  <a:srgbClr val="000000"/>
                </a:solidFill>
                <a:latin typeface="Calibri"/>
                <a:cs typeface="Calibri"/>
              </a:rPr>
              <a:t>contributo diretto alla spesa, in misura pari al: </a:t>
            </a:r>
            <a:endParaRPr lang="en-US" sz="1200" kern="0" dirty="0">
              <a:solidFill>
                <a:srgbClr val="000000"/>
              </a:solidFill>
              <a:latin typeface="Calibri"/>
              <a:cs typeface="Calibri"/>
            </a:endParaRPr>
          </a:p>
          <a:p>
            <a:pPr marL="622935" lvl="2" indent="-171450" algn="just">
              <a:lnSpc>
                <a:spcPct val="150000"/>
              </a:lnSpc>
              <a:buClr>
                <a:srgbClr val="A80000"/>
              </a:buClr>
              <a:buSzPct val="100000"/>
              <a:buFont typeface="Wingdings" panose="05000000000000000000" pitchFamily="2" charset="2"/>
              <a:buChar char="ü"/>
              <a:defRPr sz="1800" b="0" i="0" u="none" strike="noStrike" kern="0" cap="none" spc="0" baseline="0">
                <a:solidFill>
                  <a:srgbClr val="000000"/>
                </a:solidFill>
                <a:uFillTx/>
              </a:defRPr>
            </a:pPr>
            <a:r>
              <a:rPr lang="it-IT" sz="1200" kern="0" dirty="0">
                <a:solidFill>
                  <a:srgbClr val="000000"/>
                </a:solidFill>
                <a:latin typeface="Calibri"/>
                <a:cs typeface="Calibri"/>
              </a:rPr>
              <a:t>20% per le imprese di micro e piccola dimensione; </a:t>
            </a:r>
          </a:p>
          <a:p>
            <a:pPr marL="622935" lvl="2" indent="-171450" algn="just">
              <a:lnSpc>
                <a:spcPct val="150000"/>
              </a:lnSpc>
              <a:buClr>
                <a:srgbClr val="A80000"/>
              </a:buClr>
              <a:buSzPct val="100000"/>
              <a:buFont typeface="Wingdings" panose="05000000000000000000" pitchFamily="2" charset="2"/>
              <a:buChar char="ü"/>
              <a:defRPr sz="1800" b="0" i="0" u="none" strike="noStrike" kern="0" cap="none" spc="0" baseline="0">
                <a:solidFill>
                  <a:srgbClr val="000000"/>
                </a:solidFill>
                <a:uFillTx/>
              </a:defRPr>
            </a:pPr>
            <a:r>
              <a:rPr lang="it-IT" sz="1200" kern="0" dirty="0">
                <a:solidFill>
                  <a:srgbClr val="000000"/>
                </a:solidFill>
                <a:latin typeface="Calibri"/>
                <a:cs typeface="Calibri"/>
              </a:rPr>
              <a:t>15% per le imprese di media dimensione; </a:t>
            </a:r>
          </a:p>
          <a:p>
            <a:pPr marL="622935" lvl="2" indent="-171450" algn="just">
              <a:lnSpc>
                <a:spcPct val="150000"/>
              </a:lnSpc>
              <a:buClr>
                <a:srgbClr val="A80000"/>
              </a:buClr>
              <a:buSzPct val="100000"/>
              <a:buFont typeface="Wingdings" panose="05000000000000000000" pitchFamily="2" charset="2"/>
              <a:buChar char="ü"/>
              <a:defRPr sz="1800" b="0" i="0" u="none" strike="noStrike" kern="0" cap="none" spc="0" baseline="0">
                <a:solidFill>
                  <a:srgbClr val="000000"/>
                </a:solidFill>
                <a:uFillTx/>
              </a:defRPr>
            </a:pPr>
            <a:r>
              <a:rPr lang="it-IT" sz="1200" kern="0" dirty="0">
                <a:solidFill>
                  <a:srgbClr val="000000"/>
                </a:solidFill>
                <a:latin typeface="Calibri"/>
                <a:cs typeface="Calibri"/>
              </a:rPr>
              <a:t>10% per le imprese di grande dimensione. </a:t>
            </a:r>
          </a:p>
          <a:p>
            <a:pPr marL="1200150" lvl="2" indent="-285750" algn="just">
              <a:lnSpc>
                <a:spcPct val="150000"/>
              </a:lnSpc>
              <a:buClr>
                <a:srgbClr val="A80000"/>
              </a:buClr>
              <a:buSzPct val="100000"/>
              <a:buFont typeface="Wingdings" pitchFamily="2"/>
              <a:buChar char="ü"/>
              <a:defRPr sz="1800" b="0" i="0" u="none" strike="noStrike" kern="0" cap="none" spc="0" baseline="0">
                <a:solidFill>
                  <a:srgbClr val="000000"/>
                </a:solidFill>
                <a:uFillTx/>
              </a:defRPr>
            </a:pPr>
            <a:endParaRPr lang="it-IT" sz="300" kern="0" dirty="0">
              <a:solidFill>
                <a:srgbClr val="000000"/>
              </a:solidFill>
              <a:latin typeface="Calibri"/>
              <a:cs typeface="Arial"/>
            </a:endParaRPr>
          </a:p>
          <a:p>
            <a:pPr algn="just">
              <a:lnSpc>
                <a:spcPct val="150000"/>
              </a:lnSpc>
              <a:buClr>
                <a:srgbClr val="A80000"/>
              </a:buClr>
              <a:buSzPct val="100000"/>
              <a:defRPr sz="1800" b="0" i="0" u="none" strike="noStrike" kern="0" cap="none" spc="0" baseline="0">
                <a:solidFill>
                  <a:srgbClr val="000000"/>
                </a:solidFill>
                <a:uFillTx/>
              </a:defRPr>
            </a:pPr>
            <a:r>
              <a:rPr lang="it-IT" sz="1200" dirty="0">
                <a:solidFill>
                  <a:srgbClr val="000000"/>
                </a:solidFill>
                <a:latin typeface="Calibri"/>
                <a:ea typeface="SimSun"/>
                <a:cs typeface="Calibri"/>
              </a:rPr>
              <a:t>Il Finanziamento agevolato è concedibile in presenza di un Finanziamento bancario associato concesso da una Banca finanziatrice. </a:t>
            </a:r>
            <a:endParaRPr lang="it-IT" sz="1200" dirty="0">
              <a:ea typeface="+mn-lt"/>
              <a:cs typeface="+mn-lt"/>
            </a:endParaRPr>
          </a:p>
          <a:p>
            <a:pPr marL="171450" indent="-171450" algn="just">
              <a:lnSpc>
                <a:spcPct val="150000"/>
              </a:lnSpc>
              <a:buClr>
                <a:srgbClr val="A80000"/>
              </a:buClr>
              <a:buSzPct val="100000"/>
              <a:buFont typeface="Arial" pitchFamily="34"/>
              <a:buChar char="•"/>
              <a:defRPr sz="1800" b="0" i="0" u="none" strike="noStrike" kern="0" cap="none" spc="0" baseline="0">
                <a:solidFill>
                  <a:srgbClr val="000000"/>
                </a:solidFill>
                <a:uFillTx/>
              </a:defRPr>
            </a:pPr>
            <a:endParaRPr lang="it-IT" sz="1200" i="0" u="none" strike="noStrike" cap="none" spc="0" dirty="0">
              <a:solidFill>
                <a:srgbClr val="000000"/>
              </a:solidFill>
              <a:uFillTx/>
              <a:latin typeface="Calibri"/>
              <a:ea typeface="SimSun"/>
              <a:cs typeface="Calibri"/>
            </a:endParaRPr>
          </a:p>
        </p:txBody>
      </p:sp>
      <p:sp>
        <p:nvSpPr>
          <p:cNvPr id="4" name="Rettangolo arrotondato 4">
            <a:extLst>
              <a:ext uri="{FF2B5EF4-FFF2-40B4-BE49-F238E27FC236}">
                <a16:creationId xmlns="" xmlns:a16="http://schemas.microsoft.com/office/drawing/2014/main" id="{41E48049-2F1B-4B41-9E4E-96E7C50C5F61}"/>
              </a:ext>
            </a:extLst>
          </p:cNvPr>
          <p:cNvSpPr/>
          <p:nvPr/>
        </p:nvSpPr>
        <p:spPr>
          <a:xfrm>
            <a:off x="377683" y="905347"/>
            <a:ext cx="8427540" cy="5459242"/>
          </a:xfrm>
          <a:custGeom>
            <a:avLst/>
            <a:gdLst>
              <a:gd name="f0" fmla="val 10800000"/>
              <a:gd name="f1" fmla="val 5400000"/>
              <a:gd name="f2" fmla="val 16200000"/>
              <a:gd name="f3" fmla="val w"/>
              <a:gd name="f4" fmla="val h"/>
              <a:gd name="f5" fmla="val ss"/>
              <a:gd name="f6" fmla="val 0"/>
              <a:gd name="f7" fmla="*/ 5419351 1 1725033"/>
              <a:gd name="f8" fmla="val 45"/>
              <a:gd name="f9" fmla="val 1524"/>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3172" cap="flat">
            <a:solidFill>
              <a:srgbClr val="A80000"/>
            </a:solidFill>
            <a:custDash>
              <a:ds d="100000" sp="100000"/>
            </a:custDash>
            <a:miter/>
          </a:ln>
        </p:spPr>
        <p:txBody>
          <a:bodyPr vert="horz" wrap="square" lIns="82049" tIns="41029" rIns="82049" bIns="41029"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100" b="0" i="1" u="none" strike="noStrike" kern="1200" cap="none" spc="0" baseline="0">
              <a:solidFill>
                <a:srgbClr val="FFFFFF"/>
              </a:solidFill>
              <a:uFillTx/>
              <a:latin typeface="Arial"/>
            </a:endParaRPr>
          </a:p>
        </p:txBody>
      </p:sp>
    </p:spTree>
    <p:extLst>
      <p:ext uri="{BB962C8B-B14F-4D97-AF65-F5344CB8AC3E}">
        <p14:creationId xmlns="" xmlns:p14="http://schemas.microsoft.com/office/powerpoint/2010/main" val="792812229"/>
      </p:ext>
    </p:extLst>
  </p:cSld>
  <p:clrMapOvr>
    <a:masterClrMapping/>
  </p:clrMapOvr>
</p:sld>
</file>

<file path=ppt/theme/theme1.xml><?xml version="1.0" encoding="utf-8"?>
<a:theme xmlns:a="http://schemas.openxmlformats.org/drawingml/2006/main" name="Bozz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0CDB39600B43349AFD5FD6E3FF33FF2" ma:contentTypeVersion="7" ma:contentTypeDescription="Create a new document." ma:contentTypeScope="" ma:versionID="60563bf9da2346fd111b473b3a78a809">
  <xsd:schema xmlns:xsd="http://www.w3.org/2001/XMLSchema" xmlns:xs="http://www.w3.org/2001/XMLSchema" xmlns:p="http://schemas.microsoft.com/office/2006/metadata/properties" xmlns:ns3="7dc7d8f4-06fa-46cd-b5c4-07215ec39354" xmlns:ns4="46bf43d8-ccea-4d0a-9a85-7858f31ce02f" targetNamespace="http://schemas.microsoft.com/office/2006/metadata/properties" ma:root="true" ma:fieldsID="25eef3a8a827335ddf3631a074699e53" ns3:_="" ns4:_="">
    <xsd:import namespace="7dc7d8f4-06fa-46cd-b5c4-07215ec39354"/>
    <xsd:import namespace="46bf43d8-ccea-4d0a-9a85-7858f31ce02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c7d8f4-06fa-46cd-b5c4-07215ec393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6bf43d8-ccea-4d0a-9a85-7858f31ce02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F0ED95-1FAC-47B3-B173-72702487BA50}">
  <ds:schemaRefs>
    <ds:schemaRef ds:uri="http://schemas.microsoft.com/office/infopath/2007/PartnerControls"/>
    <ds:schemaRef ds:uri="7dc7d8f4-06fa-46cd-b5c4-07215ec39354"/>
    <ds:schemaRef ds:uri="46bf43d8-ccea-4d0a-9a85-7858f31ce02f"/>
    <ds:schemaRef ds:uri="http://purl.org/dc/terms/"/>
    <ds:schemaRef ds:uri="http://purl.org/dc/dcmitype/"/>
    <ds:schemaRef ds:uri="http://schemas.microsoft.com/office/2006/metadata/properties"/>
    <ds:schemaRef ds:uri="http://schemas.openxmlformats.org/package/2006/metadata/core-properties"/>
    <ds:schemaRef ds:uri="http://schemas.microsoft.com/office/2006/documentManagement/types"/>
    <ds:schemaRef ds:uri="http://www.w3.org/XML/1998/namespace"/>
    <ds:schemaRef ds:uri="http://purl.org/dc/elements/1.1/"/>
  </ds:schemaRefs>
</ds:datastoreItem>
</file>

<file path=customXml/itemProps2.xml><?xml version="1.0" encoding="utf-8"?>
<ds:datastoreItem xmlns:ds="http://schemas.openxmlformats.org/officeDocument/2006/customXml" ds:itemID="{4DDF5B61-E922-4ADE-AAEF-9A19453B7013}">
  <ds:schemaRefs>
    <ds:schemaRef ds:uri="http://schemas.microsoft.com/sharepoint/v3/contenttype/forms"/>
  </ds:schemaRefs>
</ds:datastoreItem>
</file>

<file path=customXml/itemProps3.xml><?xml version="1.0" encoding="utf-8"?>
<ds:datastoreItem xmlns:ds="http://schemas.openxmlformats.org/officeDocument/2006/customXml" ds:itemID="{CE335080-87BF-43E8-86D9-315C9C4AE9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c7d8f4-06fa-46cd-b5c4-07215ec39354"/>
    <ds:schemaRef ds:uri="46bf43d8-ccea-4d0a-9a85-7858f31ce0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29682</TotalTime>
  <Words>309</Words>
  <Application>Microsoft Office PowerPoint</Application>
  <PresentationFormat>Presentazione su schermo (4:3)</PresentationFormat>
  <Paragraphs>204</Paragraphs>
  <Slides>14</Slides>
  <Notes>13</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Bozza</vt:lpstr>
      <vt:lpstr>Diapositiva 1</vt:lpstr>
      <vt:lpstr>Credito d’Imposta Beni Immateriali 4.0  </vt:lpstr>
      <vt:lpstr>Diapositiva 3</vt:lpstr>
      <vt:lpstr>Diapositiva 4</vt:lpstr>
      <vt:lpstr>Diapositiva 5</vt:lpstr>
      <vt:lpstr>Esempio Pratico di Investimento Agevolabile (1/2)</vt:lpstr>
      <vt:lpstr>Esempio Pratico di Investimento Agevolabile (2/2)</vt:lpstr>
      <vt:lpstr>Le Altre Agevolazioni – Bando ISI INAIL 2020  </vt:lpstr>
      <vt:lpstr>Le Altre Agevolazioni – R&amp;S Economia Circolare </vt:lpstr>
      <vt:lpstr>Le Altre Agevolazioni – Nuova Sabatini</vt:lpstr>
      <vt:lpstr>Agenda</vt:lpstr>
      <vt:lpstr>Le Altre Agevolazioni – Regione Lombardia    </vt:lpstr>
      <vt:lpstr>Le Altre Agevolazioni – Regione Lombardia    </vt:lpstr>
      <vt:lpstr>Le Altre Agevolazioni – Ministero Affari Esteri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Calamita Marco</dc:creator>
  <cp:lastModifiedBy>tiziana.nobili</cp:lastModifiedBy>
  <cp:revision>4385</cp:revision>
  <cp:lastPrinted>2020-03-05T10:59:26Z</cp:lastPrinted>
  <dcterms:created xsi:type="dcterms:W3CDTF">2013-01-15T09:28:32Z</dcterms:created>
  <dcterms:modified xsi:type="dcterms:W3CDTF">2021-03-09T13:12:03Z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Documento</vt:lpwstr>
  </property>
  <property fmtid="{D5CDD505-2E9C-101B-9397-08002B2CF9AE}" pid="3" name="ContentTypeId">
    <vt:lpwstr>0x01010010CDB39600B43349AFD5FD6E3FF33FF2</vt:lpwstr>
  </property>
</Properties>
</file>